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tags/tag8.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gs/tag38.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slideMasters/slideMaster8.xml" ContentType="application/vnd.openxmlformats-officedocument.presentationml.slideMaster+xml"/>
  <Override PartName="/ppt/charts/chart3.xml" ContentType="application/vnd.openxmlformats-officedocument.drawingml.chart+xml"/>
  <Override PartName="/ppt/notesSlides/notesSlide7.xml" ContentType="application/vnd.openxmlformats-officedocument.presentationml.notesSlide+xml"/>
  <Override PartName="/ppt/tags/tag41.xml" ContentType="application/vnd.openxmlformats-officedocument.presentationml.tags+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tags/tag5.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24.xml" ContentType="application/vnd.openxmlformats-officedocument.presentationml.tags+xml"/>
  <Override PartName="/ppt/slideLayouts/slideLayout99.xml" ContentType="application/vnd.openxmlformats-officedocument.presentationml.slideLayout+xml"/>
  <Override PartName="/ppt/tags/tag13.xml" ContentType="application/vnd.openxmlformats-officedocument.presentationml.tags+xml"/>
  <Override PartName="/ppt/charts/chart4.xml" ContentType="application/vnd.openxmlformats-officedocument.drawingml.chart+xml"/>
  <Override PartName="/ppt/tags/tag31.xml" ContentType="application/vnd.openxmlformats-officedocument.presentationml.tags+xml"/>
  <Override PartName="/ppt/tags/tag42.xml" ContentType="application/vnd.openxmlformats-officedocument.presentationml.tags+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tags/tag2.xml" ContentType="application/vnd.openxmlformats-officedocument.presentationml.tags+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charts/chart5.xml" ContentType="application/vnd.openxmlformats-officedocument.drawingml.chart+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tags/tag10.xml" ContentType="application/vnd.openxmlformats-officedocument.presentationml.tags+xml"/>
  <Override PartName="/ppt/charts/chart1.xml" ContentType="application/vnd.openxmlformats-officedocument.drawingml.chart+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tags/tag26.xml" ContentType="application/vnd.openxmlformats-officedocument.presentationml.tags+xml"/>
  <Override PartName="/ppt/tags/tag15.xml" ContentType="application/vnd.openxmlformats-officedocument.presentationml.tags+xml"/>
  <Override PartName="/ppt/charts/chart6.xml" ContentType="application/vnd.openxmlformats-officedocument.drawingml.chart+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ags/tag22.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tags/tag11.xml" ContentType="application/vnd.openxmlformats-officedocument.presentationml.tags+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ags/tag9.xml" ContentType="application/vnd.openxmlformats-officedocument.presentationml.tags+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tags/tag39.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ags/tag28.xml" ContentType="application/vnd.openxmlformats-officedocument.presentationml.tags+xml"/>
  <Override PartName="/ppt/slides/slide40.xml" ContentType="application/vnd.openxmlformats-officedocument.presentationml.slide+xml"/>
  <Override PartName="/ppt/slideLayouts/slideLayout50.xml" ContentType="application/vnd.openxmlformats-officedocument.presentationml.slideLayout+xml"/>
  <Override PartName="/ppt/tags/tag17.xml" ContentType="application/vnd.openxmlformats-officedocument.presentationml.tags+xml"/>
  <Override PartName="/ppt/slideMasters/slideMaster9.xml" ContentType="application/vnd.openxmlformats-officedocument.presentationml.slideMaster+xml"/>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3" r:id="rId5"/>
    <p:sldMasterId id="2147483654" r:id="rId6"/>
    <p:sldMasterId id="2147483655" r:id="rId7"/>
    <p:sldMasterId id="2147483656" r:id="rId8"/>
    <p:sldMasterId id="2147483657" r:id="rId9"/>
    <p:sldMasterId id="2147483658" r:id="rId10"/>
  </p:sldMasterIdLst>
  <p:notesMasterIdLst>
    <p:notesMasterId r:id="rId64"/>
  </p:notesMasterIdLst>
  <p:handoutMasterIdLst>
    <p:handoutMasterId r:id="rId65"/>
  </p:handoutMasterIdLst>
  <p:sldIdLst>
    <p:sldId id="264" r:id="rId11"/>
    <p:sldId id="265" r:id="rId12"/>
    <p:sldId id="284" r:id="rId13"/>
    <p:sldId id="279" r:id="rId14"/>
    <p:sldId id="302" r:id="rId15"/>
    <p:sldId id="309" r:id="rId16"/>
    <p:sldId id="305" r:id="rId17"/>
    <p:sldId id="306" r:id="rId18"/>
    <p:sldId id="256" r:id="rId19"/>
    <p:sldId id="285" r:id="rId20"/>
    <p:sldId id="281" r:id="rId21"/>
    <p:sldId id="282" r:id="rId22"/>
    <p:sldId id="266" r:id="rId23"/>
    <p:sldId id="267" r:id="rId24"/>
    <p:sldId id="283" r:id="rId25"/>
    <p:sldId id="303" r:id="rId26"/>
    <p:sldId id="262" r:id="rId27"/>
    <p:sldId id="313" r:id="rId28"/>
    <p:sldId id="314" r:id="rId29"/>
    <p:sldId id="263" r:id="rId30"/>
    <p:sldId id="308" r:id="rId31"/>
    <p:sldId id="287" r:id="rId32"/>
    <p:sldId id="288" r:id="rId33"/>
    <p:sldId id="307" r:id="rId34"/>
    <p:sldId id="310" r:id="rId35"/>
    <p:sldId id="272" r:id="rId36"/>
    <p:sldId id="259" r:id="rId37"/>
    <p:sldId id="286" r:id="rId38"/>
    <p:sldId id="273" r:id="rId39"/>
    <p:sldId id="274" r:id="rId40"/>
    <p:sldId id="257" r:id="rId41"/>
    <p:sldId id="258" r:id="rId42"/>
    <p:sldId id="260" r:id="rId43"/>
    <p:sldId id="261" r:id="rId44"/>
    <p:sldId id="280" r:id="rId45"/>
    <p:sldId id="289" r:id="rId46"/>
    <p:sldId id="290" r:id="rId47"/>
    <p:sldId id="275" r:id="rId48"/>
    <p:sldId id="278" r:id="rId49"/>
    <p:sldId id="291" r:id="rId50"/>
    <p:sldId id="292" r:id="rId51"/>
    <p:sldId id="293" r:id="rId52"/>
    <p:sldId id="294" r:id="rId53"/>
    <p:sldId id="295" r:id="rId54"/>
    <p:sldId id="296" r:id="rId55"/>
    <p:sldId id="297" r:id="rId56"/>
    <p:sldId id="298" r:id="rId57"/>
    <p:sldId id="299" r:id="rId58"/>
    <p:sldId id="300" r:id="rId59"/>
    <p:sldId id="301" r:id="rId60"/>
    <p:sldId id="311" r:id="rId61"/>
    <p:sldId id="312" r:id="rId62"/>
    <p:sldId id="304" r:id="rId63"/>
  </p:sldIdLst>
  <p:sldSz cx="9144000" cy="6858000" type="screen4x3"/>
  <p:notesSz cx="7010400" cy="9296400"/>
  <p:custDataLst>
    <p:tags r:id="rId66"/>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31" autoAdjust="0"/>
  </p:normalViewPr>
  <p:slideViewPr>
    <p:cSldViewPr>
      <p:cViewPr varScale="1">
        <p:scale>
          <a:sx n="106" d="100"/>
          <a:sy n="106" d="100"/>
        </p:scale>
        <p:origin x="-31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uss\Desktop\Homework%203%20HL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uss\Desktop\Homework%203%20HL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uss\Desktop\Homework%203%20HL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uss\Desktop\Homework%203%20HL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uss\Desktop\Homework%203%20HL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Russ\Desktop\Homework%203%20HL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400"/>
              <a:t>CO Emissions 1970</a:t>
            </a:r>
          </a:p>
        </c:rich>
      </c:tx>
      <c:layout>
        <c:manualLayout>
          <c:xMode val="edge"/>
          <c:yMode val="edge"/>
          <c:x val="0.37492485286936755"/>
          <c:y val="0"/>
        </c:manualLayout>
      </c:layout>
    </c:title>
    <c:plotArea>
      <c:layout/>
      <c:pieChart>
        <c:varyColors val="1"/>
        <c:ser>
          <c:idx val="0"/>
          <c:order val="0"/>
          <c:dLbls>
            <c:dLbl>
              <c:idx val="2"/>
              <c:layout>
                <c:manualLayout>
                  <c:x val="0.14917901650239762"/>
                  <c:y val="4.221533283949265E-2"/>
                </c:manualLayout>
              </c:layout>
              <c:showCatName val="1"/>
              <c:showPercent val="1"/>
            </c:dLbl>
            <c:dLbl>
              <c:idx val="9"/>
              <c:layout>
                <c:manualLayout>
                  <c:x val="6.0533095059236146E-2"/>
                  <c:y val="0.12284598571520026"/>
                </c:manualLayout>
              </c:layout>
              <c:showCatName val="1"/>
              <c:showPercent val="1"/>
            </c:dLbl>
            <c:dLbl>
              <c:idx val="10"/>
              <c:layout/>
              <c:showCatName val="1"/>
              <c:showPercent val="1"/>
            </c:dLbl>
            <c:dLbl>
              <c:idx val="11"/>
              <c:layout>
                <c:manualLayout>
                  <c:x val="-0.15342511419734819"/>
                  <c:y val="2.8383769102032979E-2"/>
                </c:manualLayout>
              </c:layout>
              <c:showCatName val="1"/>
              <c:showPercent val="1"/>
            </c:dLbl>
            <c:dLbl>
              <c:idx val="12"/>
              <c:layout>
                <c:manualLayout>
                  <c:x val="-0.11730120932984707"/>
                  <c:y val="1.1917656634384122E-2"/>
                </c:manualLayout>
              </c:layout>
              <c:showCatName val="1"/>
              <c:showPercent val="1"/>
            </c:dLbl>
            <c:delete val="1"/>
          </c:dLbls>
          <c:cat>
            <c:strRef>
              <c:f>Sheet1!$A$149:$A$161</c:f>
              <c:strCache>
                <c:ptCount val="13"/>
                <c:pt idx="0">
                  <c:v>FUEL COMB. ELEC. UTIL.</c:v>
                </c:pt>
                <c:pt idx="1">
                  <c:v>FUEL COMB. INDUSTRIAL</c:v>
                </c:pt>
                <c:pt idx="2">
                  <c:v>FUEL COMB. OTHER</c:v>
                </c:pt>
                <c:pt idx="3">
                  <c:v>CHEMICAL &amp; ALLIED PRODUCT MFG</c:v>
                </c:pt>
                <c:pt idx="4">
                  <c:v>METALS PROCESSING</c:v>
                </c:pt>
                <c:pt idx="5">
                  <c:v>PETROLEUM &amp; RELATED INDUSTRIES</c:v>
                </c:pt>
                <c:pt idx="6">
                  <c:v>OTHER INDUSTRIAL PROCESSES</c:v>
                </c:pt>
                <c:pt idx="7">
                  <c:v>SOLVENT UTILIZATION</c:v>
                </c:pt>
                <c:pt idx="8">
                  <c:v>STORAGE &amp; TRANSPORT</c:v>
                </c:pt>
                <c:pt idx="9">
                  <c:v>WASTE DISPOSAL &amp; RECYCLING</c:v>
                </c:pt>
                <c:pt idx="10">
                  <c:v>HIGHWAY VEHICLES</c:v>
                </c:pt>
                <c:pt idx="11">
                  <c:v>OFF-HIGHWAY</c:v>
                </c:pt>
                <c:pt idx="12">
                  <c:v>MISCELLANEOUS</c:v>
                </c:pt>
              </c:strCache>
            </c:strRef>
          </c:cat>
          <c:val>
            <c:numRef>
              <c:f>Sheet1!$D$149:$D$161</c:f>
              <c:numCache>
                <c:formatCode>#,##0.000</c:formatCode>
                <c:ptCount val="13"/>
                <c:pt idx="0">
                  <c:v>0.21500278338000001</c:v>
                </c:pt>
                <c:pt idx="1">
                  <c:v>0.69853224979999995</c:v>
                </c:pt>
                <c:pt idx="2">
                  <c:v>3.2885446825</c:v>
                </c:pt>
                <c:pt idx="3">
                  <c:v>3.0817065617799999</c:v>
                </c:pt>
                <c:pt idx="4">
                  <c:v>3.30578119256</c:v>
                </c:pt>
                <c:pt idx="5">
                  <c:v>1.9767555484599999</c:v>
                </c:pt>
                <c:pt idx="6">
                  <c:v>0.56245453879999996</c:v>
                </c:pt>
                <c:pt idx="7">
                  <c:v>0</c:v>
                </c:pt>
                <c:pt idx="8">
                  <c:v>0</c:v>
                </c:pt>
                <c:pt idx="9">
                  <c:v>6.4038170796599996</c:v>
                </c:pt>
                <c:pt idx="10">
                  <c:v>148.08067229494</c:v>
                </c:pt>
                <c:pt idx="11">
                  <c:v>10.31559767854</c:v>
                </c:pt>
                <c:pt idx="12">
                  <c:v>7.17492410866</c:v>
                </c:pt>
              </c:numCache>
            </c:numRef>
          </c:val>
        </c:ser>
        <c:firstSliceAng val="0"/>
      </c:pie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400"/>
              <a:t>CO Emissions 1990</a:t>
            </a:r>
          </a:p>
        </c:rich>
      </c:tx>
      <c:layout>
        <c:manualLayout>
          <c:xMode val="edge"/>
          <c:yMode val="edge"/>
          <c:x val="0.37492485286936778"/>
          <c:y val="0"/>
        </c:manualLayout>
      </c:layout>
    </c:title>
    <c:plotArea>
      <c:layout/>
      <c:pieChart>
        <c:varyColors val="1"/>
        <c:ser>
          <c:idx val="0"/>
          <c:order val="0"/>
          <c:dLbls>
            <c:dLbl>
              <c:idx val="2"/>
              <c:layout>
                <c:manualLayout>
                  <c:x val="0.13465471930991177"/>
                  <c:y val="4.3728680256431417E-2"/>
                </c:manualLayout>
              </c:layout>
              <c:showCatName val="1"/>
              <c:showPercent val="1"/>
            </c:dLbl>
            <c:dLbl>
              <c:idx val="10"/>
              <c:layout>
                <c:manualLayout>
                  <c:x val="-0.18764137738599818"/>
                  <c:y val="-0.21993031358885029"/>
                </c:manualLayout>
              </c:layout>
              <c:showCatName val="1"/>
              <c:showPercent val="1"/>
            </c:dLbl>
            <c:dLbl>
              <c:idx val="11"/>
              <c:layout>
                <c:manualLayout>
                  <c:x val="-5.3258151732879656E-2"/>
                  <c:y val="3.7674924780743892E-2"/>
                </c:manualLayout>
              </c:layout>
              <c:showCatName val="1"/>
              <c:showPercent val="1"/>
            </c:dLbl>
            <c:dLbl>
              <c:idx val="12"/>
              <c:layout>
                <c:manualLayout>
                  <c:x val="-9.0590194609597732E-2"/>
                  <c:y val="2.5854938864349288E-2"/>
                </c:manualLayout>
              </c:layout>
              <c:showCatName val="1"/>
              <c:showPercent val="1"/>
            </c:dLbl>
            <c:delete val="1"/>
          </c:dLbls>
          <c:cat>
            <c:strRef>
              <c:f>Sheet1!$A$149:$A$161</c:f>
              <c:strCache>
                <c:ptCount val="13"/>
                <c:pt idx="0">
                  <c:v>FUEL COMB. ELEC. UTIL.</c:v>
                </c:pt>
                <c:pt idx="1">
                  <c:v>FUEL COMB. INDUSTRIAL</c:v>
                </c:pt>
                <c:pt idx="2">
                  <c:v>FUEL COMB. OTHER</c:v>
                </c:pt>
                <c:pt idx="3">
                  <c:v>CHEMICAL &amp; ALLIED PRODUCT MFG</c:v>
                </c:pt>
                <c:pt idx="4">
                  <c:v>METALS PROCESSING</c:v>
                </c:pt>
                <c:pt idx="5">
                  <c:v>PETROLEUM &amp; RELATED INDUSTRIES</c:v>
                </c:pt>
                <c:pt idx="6">
                  <c:v>OTHER INDUSTRIAL PROCESSES</c:v>
                </c:pt>
                <c:pt idx="7">
                  <c:v>SOLVENT UTILIZATION</c:v>
                </c:pt>
                <c:pt idx="8">
                  <c:v>STORAGE &amp; TRANSPORT</c:v>
                </c:pt>
                <c:pt idx="9">
                  <c:v>WASTE DISPOSAL &amp; RECYCLING</c:v>
                </c:pt>
                <c:pt idx="10">
                  <c:v>HIGHWAY VEHICLES</c:v>
                </c:pt>
                <c:pt idx="11">
                  <c:v>OFF-HIGHWAY</c:v>
                </c:pt>
                <c:pt idx="12">
                  <c:v>MISCELLANEOUS</c:v>
                </c:pt>
              </c:strCache>
            </c:strRef>
          </c:cat>
          <c:val>
            <c:numRef>
              <c:f>Sheet1!$E$149:$E$161</c:f>
              <c:numCache>
                <c:formatCode>#,##0.000</c:formatCode>
                <c:ptCount val="13"/>
                <c:pt idx="0">
                  <c:v>0.32930806062000001</c:v>
                </c:pt>
                <c:pt idx="1">
                  <c:v>0.79741538645999999</c:v>
                </c:pt>
                <c:pt idx="2">
                  <c:v>3.8727716550599998</c:v>
                </c:pt>
                <c:pt idx="3">
                  <c:v>1.07319954742</c:v>
                </c:pt>
                <c:pt idx="4">
                  <c:v>2.3949677135999998</c:v>
                </c:pt>
                <c:pt idx="5">
                  <c:v>0.30209251842000001</c:v>
                </c:pt>
                <c:pt idx="6">
                  <c:v>0.48715820537999999</c:v>
                </c:pt>
                <c:pt idx="7">
                  <c:v>4.5359236999999997E-3</c:v>
                </c:pt>
                <c:pt idx="8">
                  <c:v>6.8946040239999992E-2</c:v>
                </c:pt>
                <c:pt idx="9">
                  <c:v>0.97885233445999997</c:v>
                </c:pt>
                <c:pt idx="10">
                  <c:v>100.0216535087</c:v>
                </c:pt>
                <c:pt idx="11">
                  <c:v>19.456391118780001</c:v>
                </c:pt>
                <c:pt idx="12">
                  <c:v>10.089708678279999</c:v>
                </c:pt>
              </c:numCache>
            </c:numRef>
          </c:val>
        </c:ser>
        <c:firstSliceAng val="0"/>
      </c:pieChart>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400"/>
              <a:t>CO Emissions 2008</a:t>
            </a:r>
          </a:p>
        </c:rich>
      </c:tx>
      <c:layout>
        <c:manualLayout>
          <c:xMode val="edge"/>
          <c:yMode val="edge"/>
          <c:x val="0.374924852869368"/>
          <c:y val="0"/>
        </c:manualLayout>
      </c:layout>
    </c:title>
    <c:plotArea>
      <c:layout/>
      <c:pieChart>
        <c:varyColors val="1"/>
        <c:ser>
          <c:idx val="0"/>
          <c:order val="0"/>
          <c:dLbls>
            <c:dLbl>
              <c:idx val="2"/>
              <c:layout>
                <c:manualLayout>
                  <c:x val="5.4521149338337176E-2"/>
                  <c:y val="5.7763779527559081E-2"/>
                </c:manualLayout>
              </c:layout>
              <c:showCatName val="1"/>
              <c:showPercent val="1"/>
            </c:dLbl>
            <c:dLbl>
              <c:idx val="10"/>
              <c:layout>
                <c:manualLayout>
                  <c:x val="-0.18318951238757727"/>
                  <c:y val="-8.8936040889625589E-2"/>
                </c:manualLayout>
              </c:layout>
              <c:showCatName val="1"/>
              <c:showPercent val="1"/>
            </c:dLbl>
            <c:dLbl>
              <c:idx val="11"/>
              <c:layout>
                <c:manualLayout>
                  <c:x val="-7.3291544225773372E-2"/>
                  <c:y val="-0.14010296081410875"/>
                </c:manualLayout>
              </c:layout>
              <c:showCatName val="1"/>
              <c:showPercent val="1"/>
            </c:dLbl>
            <c:dLbl>
              <c:idx val="12"/>
              <c:layout>
                <c:manualLayout>
                  <c:x val="-5.2749342123020806E-2"/>
                  <c:y val="3.52114933001796E-2"/>
                </c:manualLayout>
              </c:layout>
              <c:showCatName val="1"/>
              <c:showPercent val="1"/>
            </c:dLbl>
            <c:delete val="1"/>
          </c:dLbls>
          <c:cat>
            <c:strRef>
              <c:f>Sheet1!$A$149:$A$161</c:f>
              <c:strCache>
                <c:ptCount val="13"/>
                <c:pt idx="0">
                  <c:v>FUEL COMB. ELEC. UTIL.</c:v>
                </c:pt>
                <c:pt idx="1">
                  <c:v>FUEL COMB. INDUSTRIAL</c:v>
                </c:pt>
                <c:pt idx="2">
                  <c:v>FUEL COMB. OTHER</c:v>
                </c:pt>
                <c:pt idx="3">
                  <c:v>CHEMICAL &amp; ALLIED PRODUCT MFG</c:v>
                </c:pt>
                <c:pt idx="4">
                  <c:v>METALS PROCESSING</c:v>
                </c:pt>
                <c:pt idx="5">
                  <c:v>PETROLEUM &amp; RELATED INDUSTRIES</c:v>
                </c:pt>
                <c:pt idx="6">
                  <c:v>OTHER INDUSTRIAL PROCESSES</c:v>
                </c:pt>
                <c:pt idx="7">
                  <c:v>SOLVENT UTILIZATION</c:v>
                </c:pt>
                <c:pt idx="8">
                  <c:v>STORAGE &amp; TRANSPORT</c:v>
                </c:pt>
                <c:pt idx="9">
                  <c:v>WASTE DISPOSAL &amp; RECYCLING</c:v>
                </c:pt>
                <c:pt idx="10">
                  <c:v>HIGHWAY VEHICLES</c:v>
                </c:pt>
                <c:pt idx="11">
                  <c:v>OFF-HIGHWAY</c:v>
                </c:pt>
                <c:pt idx="12">
                  <c:v>MISCELLANEOUS</c:v>
                </c:pt>
              </c:strCache>
            </c:strRef>
          </c:cat>
          <c:val>
            <c:numRef>
              <c:f>Sheet1!$F$149:$F$161</c:f>
              <c:numCache>
                <c:formatCode>#,##0.000</c:formatCode>
                <c:ptCount val="13"/>
                <c:pt idx="0">
                  <c:v>0.63412213326</c:v>
                </c:pt>
                <c:pt idx="1">
                  <c:v>1.1031366438399999</c:v>
                </c:pt>
                <c:pt idx="2">
                  <c:v>3.0563053890599998</c:v>
                </c:pt>
                <c:pt idx="3">
                  <c:v>0.24040395609999998</c:v>
                </c:pt>
                <c:pt idx="4">
                  <c:v>0.85910394877999996</c:v>
                </c:pt>
                <c:pt idx="5">
                  <c:v>0.32205058269999998</c:v>
                </c:pt>
                <c:pt idx="6">
                  <c:v>0.45359236999999997</c:v>
                </c:pt>
                <c:pt idx="7">
                  <c:v>1.81436948E-3</c:v>
                </c:pt>
                <c:pt idx="8">
                  <c:v>0.10432624509999999</c:v>
                </c:pt>
                <c:pt idx="9">
                  <c:v>1.4369806281599999</c:v>
                </c:pt>
                <c:pt idx="10">
                  <c:v>35.25864210484</c:v>
                </c:pt>
                <c:pt idx="11">
                  <c:v>16.361983970640001</c:v>
                </c:pt>
                <c:pt idx="12">
                  <c:v>10.64218418494</c:v>
                </c:pt>
              </c:numCache>
            </c:numRef>
          </c:val>
        </c:ser>
        <c:firstSliceAng val="0"/>
      </c:pieChart>
    </c:plotArea>
    <c:plotVisOnly val="1"/>
  </c:chart>
  <c:spPr>
    <a:solidFill>
      <a:schemeClr val="bg1"/>
    </a:soli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400"/>
              <a:t>NO</a:t>
            </a:r>
            <a:r>
              <a:rPr lang="en-US" sz="1400" baseline="-25000"/>
              <a:t>X</a:t>
            </a:r>
            <a:r>
              <a:rPr lang="en-US" sz="1400" baseline="0"/>
              <a:t> Emissions 1970</a:t>
            </a:r>
            <a:endParaRPr lang="en-US" sz="1400"/>
          </a:p>
        </c:rich>
      </c:tx>
      <c:layout/>
    </c:title>
    <c:plotArea>
      <c:layout/>
      <c:pieChart>
        <c:varyColors val="1"/>
        <c:ser>
          <c:idx val="0"/>
          <c:order val="0"/>
          <c:dLbls>
            <c:dLbl>
              <c:idx val="0"/>
              <c:layout>
                <c:manualLayout>
                  <c:x val="3.2715861994989381E-2"/>
                  <c:y val="5.9345807580504048E-2"/>
                </c:manualLayout>
              </c:layout>
              <c:showCatName val="1"/>
              <c:showPercent val="1"/>
            </c:dLbl>
            <c:dLbl>
              <c:idx val="1"/>
              <c:layout>
                <c:manualLayout>
                  <c:x val="2.8536016464188598E-2"/>
                  <c:y val="-0.10300567267801211"/>
                </c:manualLayout>
              </c:layout>
              <c:showCatName val="1"/>
              <c:showPercent val="1"/>
            </c:dLbl>
            <c:dLbl>
              <c:idx val="10"/>
              <c:layout/>
              <c:showCatName val="1"/>
              <c:showPercent val="1"/>
            </c:dLbl>
            <c:dLbl>
              <c:idx val="11"/>
              <c:layout>
                <c:manualLayout>
                  <c:x val="-3.6331074333175471E-2"/>
                  <c:y val="-6.6232043575198286E-3"/>
                </c:manualLayout>
              </c:layout>
              <c:showCatName val="1"/>
              <c:showPercent val="1"/>
            </c:dLbl>
            <c:delete val="1"/>
          </c:dLbls>
          <c:cat>
            <c:strRef>
              <c:f>Sheet1!$A$215:$A$227</c:f>
              <c:strCache>
                <c:ptCount val="13"/>
                <c:pt idx="0">
                  <c:v>FUEL COMB. ELEC. UTIL.</c:v>
                </c:pt>
                <c:pt idx="1">
                  <c:v>FUEL COMB. INDUSTRIAL</c:v>
                </c:pt>
                <c:pt idx="2">
                  <c:v>FUEL COMB. OTHER</c:v>
                </c:pt>
                <c:pt idx="3">
                  <c:v>CHEMICAL &amp; ALLIED PRODUCT MFG</c:v>
                </c:pt>
                <c:pt idx="4">
                  <c:v>METALS PROCESSING</c:v>
                </c:pt>
                <c:pt idx="5">
                  <c:v>PETROLEUM &amp; RELATED INDUSTRIES</c:v>
                </c:pt>
                <c:pt idx="6">
                  <c:v>OTHER INDUSTRIAL PROCESSES</c:v>
                </c:pt>
                <c:pt idx="7">
                  <c:v>SOLVENT UTILIZATION</c:v>
                </c:pt>
                <c:pt idx="8">
                  <c:v>STORAGE &amp; TRANSPORT</c:v>
                </c:pt>
                <c:pt idx="9">
                  <c:v>WASTE DISPOSAL &amp; RECYCLING</c:v>
                </c:pt>
                <c:pt idx="10">
                  <c:v>HIGHWAY VEHICLES</c:v>
                </c:pt>
                <c:pt idx="11">
                  <c:v>OFF-HIGHWAY</c:v>
                </c:pt>
                <c:pt idx="12">
                  <c:v>MISCELLANEOUS</c:v>
                </c:pt>
              </c:strCache>
            </c:strRef>
          </c:cat>
          <c:val>
            <c:numRef>
              <c:f>Sheet1!$D$215:$D$227</c:f>
              <c:numCache>
                <c:formatCode>#,##0.000</c:formatCode>
                <c:ptCount val="13"/>
                <c:pt idx="0">
                  <c:v>4.4452052259999997</c:v>
                </c:pt>
                <c:pt idx="1">
                  <c:v>3.9235740004999999</c:v>
                </c:pt>
                <c:pt idx="2">
                  <c:v>0.75840644264000001</c:v>
                </c:pt>
                <c:pt idx="3">
                  <c:v>0.24584706453999999</c:v>
                </c:pt>
                <c:pt idx="4">
                  <c:v>6.9853224980000003E-2</c:v>
                </c:pt>
                <c:pt idx="5">
                  <c:v>0.21772433759999998</c:v>
                </c:pt>
                <c:pt idx="6">
                  <c:v>0.16964354637999998</c:v>
                </c:pt>
                <c:pt idx="7">
                  <c:v>0</c:v>
                </c:pt>
                <c:pt idx="8">
                  <c:v>0</c:v>
                </c:pt>
                <c:pt idx="9">
                  <c:v>0.39916128559999997</c:v>
                </c:pt>
                <c:pt idx="10">
                  <c:v>11.45230015776</c:v>
                </c:pt>
                <c:pt idx="11">
                  <c:v>2.4058539304799997</c:v>
                </c:pt>
                <c:pt idx="12">
                  <c:v>0.29937096419999998</c:v>
                </c:pt>
              </c:numCache>
            </c:numRef>
          </c:val>
        </c:ser>
        <c:firstSliceAng val="0"/>
      </c:pieChart>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400"/>
              <a:t>NO</a:t>
            </a:r>
            <a:r>
              <a:rPr lang="en-US" sz="1400" baseline="-25000"/>
              <a:t>X</a:t>
            </a:r>
            <a:r>
              <a:rPr lang="en-US" sz="1400" baseline="0"/>
              <a:t> Emissions 1990</a:t>
            </a:r>
            <a:endParaRPr lang="en-US" sz="1400"/>
          </a:p>
        </c:rich>
      </c:tx>
      <c:layout/>
    </c:title>
    <c:plotArea>
      <c:layout/>
      <c:pieChart>
        <c:varyColors val="1"/>
        <c:ser>
          <c:idx val="0"/>
          <c:order val="0"/>
          <c:dLbls>
            <c:dLbl>
              <c:idx val="0"/>
              <c:layout>
                <c:manualLayout>
                  <c:x val="3.2715861994989381E-2"/>
                  <c:y val="5.9345807580504048E-2"/>
                </c:manualLayout>
              </c:layout>
              <c:showCatName val="1"/>
              <c:showPercent val="1"/>
            </c:dLbl>
            <c:dLbl>
              <c:idx val="1"/>
              <c:layout>
                <c:manualLayout>
                  <c:x val="2.8536016464188598E-2"/>
                  <c:y val="-0.10300567267801217"/>
                </c:manualLayout>
              </c:layout>
              <c:showCatName val="1"/>
              <c:showPercent val="1"/>
            </c:dLbl>
            <c:dLbl>
              <c:idx val="10"/>
              <c:layout/>
              <c:showCatName val="1"/>
              <c:showPercent val="1"/>
            </c:dLbl>
            <c:dLbl>
              <c:idx val="11"/>
              <c:layout>
                <c:manualLayout>
                  <c:x val="-3.6331074333175471E-2"/>
                  <c:y val="-6.6232043575198294E-3"/>
                </c:manualLayout>
              </c:layout>
              <c:showCatName val="1"/>
              <c:showPercent val="1"/>
            </c:dLbl>
            <c:delete val="1"/>
          </c:dLbls>
          <c:cat>
            <c:strRef>
              <c:f>Sheet1!$A$215:$A$227</c:f>
              <c:strCache>
                <c:ptCount val="13"/>
                <c:pt idx="0">
                  <c:v>FUEL COMB. ELEC. UTIL.</c:v>
                </c:pt>
                <c:pt idx="1">
                  <c:v>FUEL COMB. INDUSTRIAL</c:v>
                </c:pt>
                <c:pt idx="2">
                  <c:v>FUEL COMB. OTHER</c:v>
                </c:pt>
                <c:pt idx="3">
                  <c:v>CHEMICAL &amp; ALLIED PRODUCT MFG</c:v>
                </c:pt>
                <c:pt idx="4">
                  <c:v>METALS PROCESSING</c:v>
                </c:pt>
                <c:pt idx="5">
                  <c:v>PETROLEUM &amp; RELATED INDUSTRIES</c:v>
                </c:pt>
                <c:pt idx="6">
                  <c:v>OTHER INDUSTRIAL PROCESSES</c:v>
                </c:pt>
                <c:pt idx="7">
                  <c:v>SOLVENT UTILIZATION</c:v>
                </c:pt>
                <c:pt idx="8">
                  <c:v>STORAGE &amp; TRANSPORT</c:v>
                </c:pt>
                <c:pt idx="9">
                  <c:v>WASTE DISPOSAL &amp; RECYCLING</c:v>
                </c:pt>
                <c:pt idx="10">
                  <c:v>HIGHWAY VEHICLES</c:v>
                </c:pt>
                <c:pt idx="11">
                  <c:v>OFF-HIGHWAY</c:v>
                </c:pt>
                <c:pt idx="12">
                  <c:v>MISCELLANEOUS</c:v>
                </c:pt>
              </c:strCache>
            </c:strRef>
          </c:cat>
          <c:val>
            <c:numRef>
              <c:f>Sheet1!$E$215:$E$227</c:f>
              <c:numCache>
                <c:formatCode>#,##0.000</c:formatCode>
                <c:ptCount val="13"/>
                <c:pt idx="0">
                  <c:v>6.0445719226199994</c:v>
                </c:pt>
                <c:pt idx="1">
                  <c:v>2.7533056859</c:v>
                </c:pt>
                <c:pt idx="2">
                  <c:v>1.0849929490399999</c:v>
                </c:pt>
                <c:pt idx="3">
                  <c:v>0.15240703631999999</c:v>
                </c:pt>
                <c:pt idx="4">
                  <c:v>8.7996919780000002E-2</c:v>
                </c:pt>
                <c:pt idx="5">
                  <c:v>0.13879926522</c:v>
                </c:pt>
                <c:pt idx="6">
                  <c:v>0.34291583172000001</c:v>
                </c:pt>
                <c:pt idx="7">
                  <c:v>9.0718473999999998E-4</c:v>
                </c:pt>
                <c:pt idx="8">
                  <c:v>2.7215542200000001E-3</c:v>
                </c:pt>
                <c:pt idx="9">
                  <c:v>8.2553811339999991E-2</c:v>
                </c:pt>
                <c:pt idx="10">
                  <c:v>8.7017160260799997</c:v>
                </c:pt>
                <c:pt idx="11">
                  <c:v>3.4300655019399997</c:v>
                </c:pt>
                <c:pt idx="12">
                  <c:v>0.33475116905999996</c:v>
                </c:pt>
              </c:numCache>
            </c:numRef>
          </c:val>
        </c:ser>
        <c:firstSliceAng val="0"/>
      </c:pieChart>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400"/>
              <a:t>NO</a:t>
            </a:r>
            <a:r>
              <a:rPr lang="en-US" sz="1400" baseline="-25000"/>
              <a:t>X</a:t>
            </a:r>
            <a:r>
              <a:rPr lang="en-US" sz="1400" baseline="0"/>
              <a:t> Emissions 2008</a:t>
            </a:r>
            <a:endParaRPr lang="en-US" sz="1400"/>
          </a:p>
        </c:rich>
      </c:tx>
      <c:layout/>
    </c:title>
    <c:plotArea>
      <c:layout/>
      <c:pieChart>
        <c:varyColors val="1"/>
        <c:ser>
          <c:idx val="0"/>
          <c:order val="0"/>
          <c:dLbls>
            <c:dLbl>
              <c:idx val="0"/>
              <c:layout>
                <c:manualLayout>
                  <c:x val="3.2715861994989381E-2"/>
                  <c:y val="5.9345807580504048E-2"/>
                </c:manualLayout>
              </c:layout>
              <c:showCatName val="1"/>
              <c:showPercent val="1"/>
            </c:dLbl>
            <c:dLbl>
              <c:idx val="1"/>
              <c:layout>
                <c:manualLayout>
                  <c:x val="3.521390159695769E-2"/>
                  <c:y val="-7.6159875988655756E-2"/>
                </c:manualLayout>
              </c:layout>
              <c:showCatName val="1"/>
              <c:showPercent val="1"/>
            </c:dLbl>
            <c:dLbl>
              <c:idx val="10"/>
              <c:layout/>
              <c:showCatName val="1"/>
              <c:showPercent val="1"/>
            </c:dLbl>
            <c:dLbl>
              <c:idx val="11"/>
              <c:layout>
                <c:manualLayout>
                  <c:x val="-2.2975479337913045E-2"/>
                  <c:y val="-2.0046151949127171E-2"/>
                </c:manualLayout>
              </c:layout>
              <c:showCatName val="1"/>
              <c:showPercent val="1"/>
            </c:dLbl>
            <c:delete val="1"/>
          </c:dLbls>
          <c:cat>
            <c:strRef>
              <c:f>Sheet1!$A$215:$A$227</c:f>
              <c:strCache>
                <c:ptCount val="13"/>
                <c:pt idx="0">
                  <c:v>FUEL COMB. ELEC. UTIL.</c:v>
                </c:pt>
                <c:pt idx="1">
                  <c:v>FUEL COMB. INDUSTRIAL</c:v>
                </c:pt>
                <c:pt idx="2">
                  <c:v>FUEL COMB. OTHER</c:v>
                </c:pt>
                <c:pt idx="3">
                  <c:v>CHEMICAL &amp; ALLIED PRODUCT MFG</c:v>
                </c:pt>
                <c:pt idx="4">
                  <c:v>METALS PROCESSING</c:v>
                </c:pt>
                <c:pt idx="5">
                  <c:v>PETROLEUM &amp; RELATED INDUSTRIES</c:v>
                </c:pt>
                <c:pt idx="6">
                  <c:v>OTHER INDUSTRIAL PROCESSES</c:v>
                </c:pt>
                <c:pt idx="7">
                  <c:v>SOLVENT UTILIZATION</c:v>
                </c:pt>
                <c:pt idx="8">
                  <c:v>STORAGE &amp; TRANSPORT</c:v>
                </c:pt>
                <c:pt idx="9">
                  <c:v>WASTE DISPOSAL &amp; RECYCLING</c:v>
                </c:pt>
                <c:pt idx="10">
                  <c:v>HIGHWAY VEHICLES</c:v>
                </c:pt>
                <c:pt idx="11">
                  <c:v>OFF-HIGHWAY</c:v>
                </c:pt>
                <c:pt idx="12">
                  <c:v>MISCELLANEOUS</c:v>
                </c:pt>
              </c:strCache>
            </c:strRef>
          </c:cat>
          <c:val>
            <c:numRef>
              <c:f>Sheet1!$F$215:$F$227</c:f>
              <c:numCache>
                <c:formatCode>#,##0.000</c:formatCode>
                <c:ptCount val="13"/>
                <c:pt idx="0">
                  <c:v>2.72699732844</c:v>
                </c:pt>
                <c:pt idx="1">
                  <c:v>1.66740555212</c:v>
                </c:pt>
                <c:pt idx="2">
                  <c:v>0.65952330597999997</c:v>
                </c:pt>
                <c:pt idx="3">
                  <c:v>6.0781377579999997E-2</c:v>
                </c:pt>
                <c:pt idx="4">
                  <c:v>6.1688562320000001E-2</c:v>
                </c:pt>
                <c:pt idx="5">
                  <c:v>0.31751465899999998</c:v>
                </c:pt>
                <c:pt idx="6">
                  <c:v>0.37920322132000001</c:v>
                </c:pt>
                <c:pt idx="7">
                  <c:v>5.4431084400000003E-3</c:v>
                </c:pt>
                <c:pt idx="8">
                  <c:v>1.6329325320000001E-2</c:v>
                </c:pt>
                <c:pt idx="9">
                  <c:v>0.10886216879999999</c:v>
                </c:pt>
                <c:pt idx="10">
                  <c:v>4.7228037564400003</c:v>
                </c:pt>
                <c:pt idx="11">
                  <c:v>3.8600710686999999</c:v>
                </c:pt>
                <c:pt idx="12">
                  <c:v>0.23586803239999998</c:v>
                </c:pt>
              </c:numCache>
            </c:numRef>
          </c:val>
        </c:ser>
        <c:firstSliceAng val="0"/>
      </c:pieChart>
    </c:plotArea>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0" hangingPunct="0">
              <a:defRPr sz="1200"/>
            </a:lvl1pPr>
          </a:lstStyle>
          <a:p>
            <a:pPr>
              <a:defRPr/>
            </a:pPr>
            <a:endParaRPr lang="en-US"/>
          </a:p>
        </p:txBody>
      </p:sp>
      <p:sp>
        <p:nvSpPr>
          <p:cNvPr id="19046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defRPr sz="1200"/>
            </a:lvl1pPr>
          </a:lstStyle>
          <a:p>
            <a:pPr>
              <a:defRPr/>
            </a:pPr>
            <a:fld id="{523C4BC6-A525-4336-85BB-B60D09D8A133}" type="datetimeFigureOut">
              <a:rPr lang="en-US"/>
              <a:pPr>
                <a:defRPr/>
              </a:pPr>
              <a:t>4/5/2011</a:t>
            </a:fld>
            <a:endParaRPr lang="en-US"/>
          </a:p>
        </p:txBody>
      </p:sp>
      <p:sp>
        <p:nvSpPr>
          <p:cNvPr id="19046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lvl1pPr>
          </a:lstStyle>
          <a:p>
            <a:pPr>
              <a:defRPr/>
            </a:pPr>
            <a:endParaRPr lang="en-US"/>
          </a:p>
        </p:txBody>
      </p:sp>
      <p:sp>
        <p:nvSpPr>
          <p:cNvPr id="19046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F1CAC854-A021-4C0C-BAA1-D2112FE3AE2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Calibri" pitchFamily="34" charset="0"/>
              </a:defRPr>
            </a:lvl1pPr>
          </a:lstStyle>
          <a:p>
            <a:pPr>
              <a:defRPr/>
            </a:pPr>
            <a:endParaRPr lang="en-US"/>
          </a:p>
        </p:txBody>
      </p:sp>
      <p:sp>
        <p:nvSpPr>
          <p:cNvPr id="307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defRPr>
            </a:lvl1pPr>
          </a:lstStyle>
          <a:p>
            <a:pPr>
              <a:defRPr/>
            </a:pPr>
            <a:fld id="{2A72E5B0-CE12-4736-B11E-403779B7E27B}" type="datetimeFigureOut">
              <a:rPr lang="en-US"/>
              <a:pPr>
                <a:defRPr/>
              </a:pPr>
              <a:t>4/5/2011</a:t>
            </a:fld>
            <a:endParaRPr lang="en-US"/>
          </a:p>
        </p:txBody>
      </p:sp>
      <p:sp>
        <p:nvSpPr>
          <p:cNvPr id="61444"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Calibri" pitchFamily="34" charset="0"/>
              </a:defRPr>
            </a:lvl1pPr>
          </a:lstStyle>
          <a:p>
            <a:pPr>
              <a:defRPr/>
            </a:pPr>
            <a:endParaRPr lang="en-US"/>
          </a:p>
        </p:txBody>
      </p:sp>
      <p:sp>
        <p:nvSpPr>
          <p:cNvPr id="307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defRPr>
            </a:lvl1pPr>
          </a:lstStyle>
          <a:p>
            <a:pPr>
              <a:defRPr/>
            </a:pPr>
            <a:fld id="{CA05E9BF-A692-4018-BCC3-F2D70E993AD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fld id="{3BEEE0A9-D9E0-49E5-B0C2-F69A56EAAF6C}" type="slidenum">
              <a:rPr lang="en-US" smtClean="0"/>
              <a:pPr/>
              <a:t>6</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465138"/>
            <a:fld id="{04AA0448-C598-40F3-85FB-3ACAF5A2AFA3}" type="slidenum">
              <a:rPr lang="en-US" sz="1200">
                <a:latin typeface="Calibri" pitchFamily="34" charset="0"/>
                <a:ea typeface="MS PGothic" pitchFamily="34" charset="-128"/>
              </a:rPr>
              <a:pPr algn="r" defTabSz="465138"/>
              <a:t>44</a:t>
            </a:fld>
            <a:endParaRPr lang="en-US" sz="1200">
              <a:latin typeface="Calibri" pitchFamily="34" charset="0"/>
              <a:ea typeface="MS PGothic" pitchFamily="34" charset="-128"/>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defTabSz="457200"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465138"/>
            <a:fld id="{00A9AD32-41B5-43F2-BB10-359052C5D2C3}" type="slidenum">
              <a:rPr lang="en-US" sz="1200">
                <a:latin typeface="Calibri" pitchFamily="34" charset="0"/>
                <a:ea typeface="MS PGothic" pitchFamily="34" charset="-128"/>
              </a:rPr>
              <a:pPr algn="r" defTabSz="465138"/>
              <a:t>45</a:t>
            </a:fld>
            <a:endParaRPr lang="en-US" sz="1200">
              <a:latin typeface="Calibri" pitchFamily="34" charset="0"/>
              <a:ea typeface="MS PGothic" pitchFamily="34" charset="-128"/>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defTabSz="457200"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465138"/>
            <a:fld id="{F6A5B47D-5E5C-4819-9909-812FBD1BAD0E}" type="slidenum">
              <a:rPr lang="en-US" sz="1200">
                <a:latin typeface="Calibri" pitchFamily="34" charset="0"/>
                <a:ea typeface="MS PGothic" pitchFamily="34" charset="-128"/>
              </a:rPr>
              <a:pPr algn="r" defTabSz="465138"/>
              <a:t>46</a:t>
            </a:fld>
            <a:endParaRPr lang="en-US" sz="1200">
              <a:latin typeface="Calibri" pitchFamily="34" charset="0"/>
              <a:ea typeface="MS PGothic" pitchFamily="34" charset="-128"/>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defTabSz="457200"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465138"/>
            <a:fld id="{4A65D4D8-04E7-43A0-A31D-6F6BFD210FC0}" type="slidenum">
              <a:rPr lang="en-US" sz="1200">
                <a:latin typeface="Calibri" pitchFamily="34" charset="0"/>
                <a:ea typeface="MS PGothic" pitchFamily="34" charset="-128"/>
              </a:rPr>
              <a:pPr algn="r" defTabSz="465138"/>
              <a:t>47</a:t>
            </a:fld>
            <a:endParaRPr lang="en-US" sz="1200">
              <a:latin typeface="Calibri" pitchFamily="34" charset="0"/>
              <a:ea typeface="MS PGothic" pitchFamily="34" charset="-128"/>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defTabSz="457200"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465138"/>
            <a:fld id="{0A05A005-B110-4E4B-ADAC-C986483A106A}" type="slidenum">
              <a:rPr lang="en-US" sz="1200">
                <a:latin typeface="Calibri" pitchFamily="34" charset="0"/>
                <a:ea typeface="MS PGothic" pitchFamily="34" charset="-128"/>
              </a:rPr>
              <a:pPr algn="r" defTabSz="465138"/>
              <a:t>48</a:t>
            </a:fld>
            <a:endParaRPr lang="en-US" sz="1200">
              <a:latin typeface="Calibri" pitchFamily="34" charset="0"/>
              <a:ea typeface="MS PGothic" pitchFamily="34" charset="-128"/>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defTabSz="457200"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defTabSz="457200" eaLnBrk="1" hangingPunct="1"/>
            <a:endParaRPr lang="en-US" smtClean="0"/>
          </a:p>
        </p:txBody>
      </p:sp>
      <p:sp>
        <p:nvSpPr>
          <p:cNvPr id="7782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465138"/>
            <a:fld id="{260C7B49-6B3B-489F-B05E-5041E1FD2661}" type="slidenum">
              <a:rPr lang="en-US" sz="1200">
                <a:latin typeface="Calibri" pitchFamily="34" charset="0"/>
                <a:ea typeface="MS PGothic" pitchFamily="34" charset="-128"/>
              </a:rPr>
              <a:pPr algn="r" defTabSz="465138"/>
              <a:t>50</a:t>
            </a:fld>
            <a:endParaRPr lang="en-US" sz="1200">
              <a:latin typeface="Calibri" pitchFamily="34"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r>
              <a:rPr lang="en-US" smtClean="0"/>
              <a:t>Summertime Ozone goes through a cycle every day: driven by meteorology  (lots of light = high temps) and low winds</a:t>
            </a:r>
          </a:p>
          <a:p>
            <a:pPr eaLnBrk="1" hangingPunct="1"/>
            <a:endParaRPr lang="en-US" smtClean="0"/>
          </a:p>
          <a:p>
            <a:pPr eaLnBrk="1" hangingPunct="1"/>
            <a:r>
              <a:rPr lang="en-US" smtClean="0"/>
              <a:t>Under high pressure: production-destruction =&gt; this cycle as observed….mimimum when loss has continued for many hours unbalanced by production (no sun), sunrises production resumes to the point where production = destruction, just after local solar maximum (noon)</a:t>
            </a:r>
          </a:p>
          <a:p>
            <a:pPr eaLnBrk="1" hangingPunct="1"/>
            <a:endParaRPr lang="en-US" smtClean="0"/>
          </a:p>
          <a:p>
            <a:pPr eaLnBrk="1" hangingPunct="1"/>
            <a:r>
              <a:rPr lang="en-US" smtClean="0"/>
              <a:t>High pressure means air is sinking, therefore no clouds…so lots of sunlight, light winds, and emissions are “capped”</a:t>
            </a:r>
          </a:p>
          <a:p>
            <a:pPr eaLnBrk="1" hangingPunct="1"/>
            <a:endParaRPr lang="en-US" smtClean="0"/>
          </a:p>
          <a:p>
            <a:pPr eaLnBrk="1" hangingPunct="1"/>
            <a:r>
              <a:rPr lang="en-US" smtClean="0"/>
              <a:t>At night the structure of the atmosphere evolves to favor long range transport on regional scales (100’s to 1000 of km)</a:t>
            </a:r>
          </a:p>
          <a:p>
            <a:pPr eaLnBrk="1" hangingPunct="1"/>
            <a:r>
              <a:rPr lang="en-US" smtClean="0"/>
              <a:t>Power plants emit directly into the residual layer (at least ones with tall stacks) and this gets tranpsorted long distances and makes more pollutants that get mixed down later…</a:t>
            </a:r>
          </a:p>
          <a:p>
            <a:pPr eaLnBrk="1" hangingPunct="1"/>
            <a:endParaRPr lang="en-US" smtClean="0"/>
          </a:p>
          <a:p>
            <a:pPr eaLnBrk="1" hangingPunct="1"/>
            <a:r>
              <a:rPr lang="en-US" smtClean="0"/>
              <a:t>So power plants are imporant, and they are very important on large scales as a result of this chemistry and meteorology.</a:t>
            </a:r>
          </a:p>
        </p:txBody>
      </p:sp>
      <p:sp>
        <p:nvSpPr>
          <p:cNvPr id="6451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946241C7-D238-4639-8910-A665A98026E1}" type="slidenum">
              <a:rPr lang="en-US" sz="1200">
                <a:latin typeface="Times New Roman" pitchFamily="18" charset="0"/>
                <a:cs typeface="Times New Roman" pitchFamily="18" charset="0"/>
              </a:rPr>
              <a:pPr algn="r" defTabSz="931863"/>
              <a:t>26</a:t>
            </a:fld>
            <a:endParaRPr lang="en-US" sz="1200">
              <a:latin typeface="Times New Roman" pitchFamily="18" charset="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A16E3363-ADDF-4DD2-80E6-76A0A05FB11E}" type="slidenum">
              <a:rPr lang="en-US" sz="1200">
                <a:solidFill>
                  <a:srgbClr val="000000"/>
                </a:solidFill>
                <a:latin typeface="Times New Roman" pitchFamily="18" charset="0"/>
                <a:cs typeface="Times New Roman" pitchFamily="18" charset="0"/>
              </a:rPr>
              <a:pPr algn="r" defTabSz="931863"/>
              <a:t>39</a:t>
            </a:fld>
            <a:endParaRPr lang="en-US" sz="1200">
              <a:solidFill>
                <a:srgbClr val="000000"/>
              </a:solidFill>
              <a:latin typeface="Times New Roman" pitchFamily="18" charset="0"/>
              <a:cs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defTabSz="457200" eaLnBrk="1" hangingPunct="1"/>
            <a:r>
              <a:rPr lang="en-US" smtClean="0"/>
              <a:t>Or “taking apart the blob”</a:t>
            </a:r>
          </a:p>
          <a:p>
            <a:pPr defTabSz="457200" eaLnBrk="1" hangingPunct="1"/>
            <a:r>
              <a:rPr lang="en-US" smtClean="0"/>
              <a:t>Conditional distributions constructed using 3C temperature bins.  </a:t>
            </a:r>
          </a:p>
          <a:p>
            <a:pPr defTabSz="457200" eaLnBrk="1" hangingPunct="1"/>
            <a:r>
              <a:rPr lang="en-US" smtClean="0"/>
              <a:t>Plotted at midpoint of each temperature bin.  </a:t>
            </a:r>
          </a:p>
          <a:p>
            <a:pPr defTabSz="457200" eaLnBrk="1" hangingPunct="1"/>
            <a:r>
              <a:rPr lang="en-US" smtClean="0"/>
              <a:t>Results are relatively Insensitive to bin size (less than 0.1 ppb/C difference)</a:t>
            </a:r>
          </a:p>
          <a:p>
            <a:pPr defTabSz="457200" eaLnBrk="1" hangingPunct="1"/>
            <a:r>
              <a:rPr lang="en-US" smtClean="0"/>
              <a:t>Regress each percentile separately.</a:t>
            </a:r>
          </a:p>
          <a:p>
            <a:pPr defTabSz="457200" eaLnBrk="1" hangingPunct="1"/>
            <a:r>
              <a:rPr lang="en-US" smtClean="0"/>
              <a:t>Average the slopes.</a:t>
            </a:r>
          </a:p>
          <a:p>
            <a:pPr defTabSz="457200" eaLnBrk="1" hangingPunct="1"/>
            <a:endParaRPr lang="en-US" smtClean="0"/>
          </a:p>
          <a:p>
            <a:pPr defTabSz="457200" eaLnBrk="1" hangingPunct="1"/>
            <a:r>
              <a:rPr lang="en-US" smtClean="0"/>
              <a:t>“Wouldn’t you know, ozone distriubutions  behave like republicans and walk in lock step.”</a:t>
            </a:r>
          </a:p>
        </p:txBody>
      </p:sp>
      <p:sp>
        <p:nvSpPr>
          <p:cNvPr id="6758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465138"/>
            <a:fld id="{FD3876D5-AC08-475C-9387-758B6F896FE4}" type="slidenum">
              <a:rPr lang="en-US" sz="1200">
                <a:latin typeface="Calibri" pitchFamily="34" charset="0"/>
                <a:ea typeface="MS PGothic" pitchFamily="34" charset="-128"/>
              </a:rPr>
              <a:pPr algn="r" defTabSz="465138"/>
              <a:t>40</a:t>
            </a:fld>
            <a:endParaRPr lang="en-US" sz="1200">
              <a:latin typeface="Calibri" pitchFamily="34" charset="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465138"/>
            <a:fld id="{9161F992-EFF1-419B-9C76-33796D381DB9}" type="slidenum">
              <a:rPr lang="en-US" sz="1200">
                <a:latin typeface="Calibri" pitchFamily="34" charset="0"/>
                <a:ea typeface="MS PGothic" pitchFamily="34" charset="-128"/>
              </a:rPr>
              <a:pPr algn="r" defTabSz="465138"/>
              <a:t>41</a:t>
            </a:fld>
            <a:endParaRPr lang="en-US" sz="1200">
              <a:latin typeface="Calibri" pitchFamily="34" charset="0"/>
              <a:ea typeface="MS PGothic" pitchFamily="34" charset="-128"/>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defTabSz="457200"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465138"/>
            <a:fld id="{0C19A578-1051-4B82-A6B1-23CE7C5886DE}" type="slidenum">
              <a:rPr lang="en-US" sz="1200">
                <a:latin typeface="Calibri" pitchFamily="34" charset="0"/>
                <a:ea typeface="MS PGothic" pitchFamily="34" charset="-128"/>
              </a:rPr>
              <a:pPr algn="r" defTabSz="465138"/>
              <a:t>42</a:t>
            </a:fld>
            <a:endParaRPr lang="en-US" sz="1200">
              <a:latin typeface="Calibri" pitchFamily="34" charset="0"/>
              <a:ea typeface="MS PGothic" pitchFamily="34" charset="-128"/>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defTabSz="457200"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465138"/>
            <a:fld id="{59606CDB-34A7-461E-9D44-BDA87912F440}" type="slidenum">
              <a:rPr lang="en-US" sz="1200">
                <a:latin typeface="Calibri" pitchFamily="34" charset="0"/>
                <a:ea typeface="MS PGothic" pitchFamily="34" charset="-128"/>
              </a:rPr>
              <a:pPr algn="r" defTabSz="465138"/>
              <a:t>43</a:t>
            </a:fld>
            <a:endParaRPr lang="en-US" sz="1200">
              <a:latin typeface="Calibri" pitchFamily="34" charset="0"/>
              <a:ea typeface="MS PGothic" pitchFamily="34" charset="-128"/>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defTabSz="457200"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3BE4C4B-2D42-490B-99E0-64A56EF50573}" type="datetime1">
              <a:rPr lang="en-US"/>
              <a:pPr>
                <a:defRPr/>
              </a:pPr>
              <a:t>4/5/2011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p:txBody>
          <a:bodyPr/>
          <a:lstStyle>
            <a:lvl1pPr>
              <a:defRPr/>
            </a:lvl1pPr>
          </a:lstStyle>
          <a:p>
            <a:pPr>
              <a:defRPr/>
            </a:pPr>
            <a:fld id="{95EB5AE0-B307-4DCB-B3AC-EC80B3B594E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1DA686-4803-4124-B940-73C083BE8956}" type="datetime1">
              <a:rPr lang="en-US"/>
              <a:pPr>
                <a:defRPr/>
              </a:pPr>
              <a:t>4/5/2011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p:txBody>
          <a:bodyPr/>
          <a:lstStyle>
            <a:lvl1pPr>
              <a:defRPr/>
            </a:lvl1pPr>
          </a:lstStyle>
          <a:p>
            <a:pPr>
              <a:defRPr/>
            </a:pPr>
            <a:fld id="{98627F7F-3B7A-4D9A-8DA2-5AF713BF081C}"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0719C8C-ECC3-47F6-BE16-642408C585A7}" type="datetime1">
              <a:rPr lang="en-US"/>
              <a:pPr>
                <a:defRPr/>
              </a:pPr>
              <a:t>4/5/2011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p:txBody>
          <a:bodyPr/>
          <a:lstStyle>
            <a:lvl1pPr>
              <a:defRPr/>
            </a:lvl1pPr>
          </a:lstStyle>
          <a:p>
            <a:pPr>
              <a:defRPr/>
            </a:pPr>
            <a:fld id="{9AB4FC36-CA6A-41B6-A823-B00D832A32CD}"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BBF1B6-17B6-45FA-A4A1-630AA6041569}" type="datetime1">
              <a:rPr lang="en-US"/>
              <a:pPr>
                <a:defRPr/>
              </a:pPr>
              <a:t>4/5/2011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p:txBody>
          <a:bodyPr/>
          <a:lstStyle>
            <a:lvl1pPr>
              <a:defRPr/>
            </a:lvl1pPr>
          </a:lstStyle>
          <a:p>
            <a:pPr>
              <a:defRPr/>
            </a:pPr>
            <a:fld id="{EB3DA1B9-F82B-4E87-B3D6-F94B1B5062BF}"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DA7ABAB-6777-4EF1-9140-E0E2B90B94DD}" type="datetime1">
              <a:rPr lang="en-US"/>
              <a:pPr>
                <a:defRPr/>
              </a:pPr>
              <a:t>4/5/2011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p:txBody>
          <a:bodyPr/>
          <a:lstStyle>
            <a:lvl1pPr>
              <a:defRPr/>
            </a:lvl1pPr>
          </a:lstStyle>
          <a:p>
            <a:pPr>
              <a:defRPr/>
            </a:pPr>
            <a:fld id="{30C49CB7-8573-4D0D-BF11-B4527E174B60}"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6558580-B5DC-4A6B-A5F9-99F2D38EA296}" type="datetime1">
              <a:rPr lang="en-US"/>
              <a:pPr>
                <a:defRPr/>
              </a:pPr>
              <a:t>4/5/2011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7" name="Slide Number Placeholder 5"/>
          <p:cNvSpPr>
            <a:spLocks noGrp="1"/>
          </p:cNvSpPr>
          <p:nvPr>
            <p:ph type="sldNum" sz="quarter" idx="12"/>
          </p:nvPr>
        </p:nvSpPr>
        <p:spPr/>
        <p:txBody>
          <a:bodyPr/>
          <a:lstStyle>
            <a:lvl1pPr>
              <a:defRPr/>
            </a:lvl1pPr>
          </a:lstStyle>
          <a:p>
            <a:pPr>
              <a:defRPr/>
            </a:pPr>
            <a:fld id="{ED3935FF-BD1F-4F85-B2B5-A467E6741BA1}"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4A864EB-339B-4C52-83C2-3C6F7C1FCB4F}" type="datetime1">
              <a:rPr lang="en-US"/>
              <a:pPr>
                <a:defRPr/>
              </a:pPr>
              <a:t>4/5/2011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9" name="Slide Number Placeholder 5"/>
          <p:cNvSpPr>
            <a:spLocks noGrp="1"/>
          </p:cNvSpPr>
          <p:nvPr>
            <p:ph type="sldNum" sz="quarter" idx="12"/>
          </p:nvPr>
        </p:nvSpPr>
        <p:spPr/>
        <p:txBody>
          <a:bodyPr/>
          <a:lstStyle>
            <a:lvl1pPr>
              <a:defRPr/>
            </a:lvl1pPr>
          </a:lstStyle>
          <a:p>
            <a:pPr>
              <a:defRPr/>
            </a:pPr>
            <a:fld id="{07693460-1D34-437B-BD77-1E96B25E3892}"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2E35476-DF23-4C43-94D2-6A887B5278A7}" type="datetime1">
              <a:rPr lang="en-US"/>
              <a:pPr>
                <a:defRPr/>
              </a:pPr>
              <a:t>4/5/2011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5" name="Slide Number Placeholder 5"/>
          <p:cNvSpPr>
            <a:spLocks noGrp="1"/>
          </p:cNvSpPr>
          <p:nvPr>
            <p:ph type="sldNum" sz="quarter" idx="12"/>
          </p:nvPr>
        </p:nvSpPr>
        <p:spPr/>
        <p:txBody>
          <a:bodyPr/>
          <a:lstStyle>
            <a:lvl1pPr>
              <a:defRPr/>
            </a:lvl1pPr>
          </a:lstStyle>
          <a:p>
            <a:pPr>
              <a:defRPr/>
            </a:pPr>
            <a:fld id="{5DDEFEEB-02EE-447A-9B7C-0E49A2B02118}"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E55ACF-93F0-42F9-8AF8-2E7BBDDD46DE}" type="datetime1">
              <a:rPr lang="en-US"/>
              <a:pPr>
                <a:defRPr/>
              </a:pPr>
              <a:t>4/5/2011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4" name="Slide Number Placeholder 5"/>
          <p:cNvSpPr>
            <a:spLocks noGrp="1"/>
          </p:cNvSpPr>
          <p:nvPr>
            <p:ph type="sldNum" sz="quarter" idx="12"/>
          </p:nvPr>
        </p:nvSpPr>
        <p:spPr/>
        <p:txBody>
          <a:bodyPr/>
          <a:lstStyle>
            <a:lvl1pPr>
              <a:defRPr/>
            </a:lvl1pPr>
          </a:lstStyle>
          <a:p>
            <a:pPr>
              <a:defRPr/>
            </a:pPr>
            <a:fld id="{EC34C7EB-E9DA-4D03-AE2D-51F827C7F1B8}"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F6CE69-8FAC-48C4-8065-40EA9780030D}" type="datetime1">
              <a:rPr lang="en-US"/>
              <a:pPr>
                <a:defRPr/>
              </a:pPr>
              <a:t>4/5/2011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7" name="Slide Number Placeholder 5"/>
          <p:cNvSpPr>
            <a:spLocks noGrp="1"/>
          </p:cNvSpPr>
          <p:nvPr>
            <p:ph type="sldNum" sz="quarter" idx="12"/>
          </p:nvPr>
        </p:nvSpPr>
        <p:spPr/>
        <p:txBody>
          <a:bodyPr/>
          <a:lstStyle>
            <a:lvl1pPr>
              <a:defRPr/>
            </a:lvl1pPr>
          </a:lstStyle>
          <a:p>
            <a:pPr>
              <a:defRPr/>
            </a:pPr>
            <a:fld id="{EE81FEAF-6AA3-4230-A126-0AB774B08386}"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573945-958E-4E7F-9C96-250BB025C7B1}" type="datetime1">
              <a:rPr lang="en-US"/>
              <a:pPr>
                <a:defRPr/>
              </a:pPr>
              <a:t>4/5/2011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7" name="Slide Number Placeholder 5"/>
          <p:cNvSpPr>
            <a:spLocks noGrp="1"/>
          </p:cNvSpPr>
          <p:nvPr>
            <p:ph type="sldNum" sz="quarter" idx="12"/>
          </p:nvPr>
        </p:nvSpPr>
        <p:spPr/>
        <p:txBody>
          <a:bodyPr/>
          <a:lstStyle>
            <a:lvl1pPr>
              <a:defRPr/>
            </a:lvl1pPr>
          </a:lstStyle>
          <a:p>
            <a:pPr>
              <a:defRPr/>
            </a:pPr>
            <a:fld id="{C45D7FF7-BD2B-4A87-825D-958CD3A1CDA9}"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600485-27ED-407A-8C3C-F4C2254E01B1}" type="datetime1">
              <a:rPr lang="en-US"/>
              <a:pPr>
                <a:defRPr/>
              </a:pPr>
              <a:t>4/5/2011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p:txBody>
          <a:bodyPr/>
          <a:lstStyle>
            <a:lvl1pPr>
              <a:defRPr/>
            </a:lvl1pPr>
          </a:lstStyle>
          <a:p>
            <a:pPr>
              <a:defRPr/>
            </a:pPr>
            <a:fld id="{1A9F7A60-9BD4-4B68-8D51-FA8D5C099FF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E86AAB-84AE-42CE-B734-376B3F713385}" type="datetime1">
              <a:rPr lang="en-US"/>
              <a:pPr>
                <a:defRPr/>
              </a:pPr>
              <a:t>4/5/2011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p:txBody>
          <a:bodyPr/>
          <a:lstStyle>
            <a:lvl1pPr>
              <a:defRPr/>
            </a:lvl1pPr>
          </a:lstStyle>
          <a:p>
            <a:pPr>
              <a:defRPr/>
            </a:pPr>
            <a:fld id="{21E84BBE-AA27-4472-B064-D17FE2DE289A}"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E55A27-785C-4D91-8B24-07EB67B0F3F1}" type="datetime1">
              <a:rPr lang="en-US"/>
              <a:pPr>
                <a:defRPr/>
              </a:pPr>
              <a:t>4/5/2011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p:txBody>
          <a:bodyPr/>
          <a:lstStyle>
            <a:lvl1pPr>
              <a:defRPr/>
            </a:lvl1pPr>
          </a:lstStyle>
          <a:p>
            <a:pPr>
              <a:defRPr/>
            </a:pPr>
            <a:fld id="{7832A95F-53A2-45C9-BD99-C87F9525C5A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B5E8778-4631-4B1C-B424-65809304FA29}"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29EAC5B7-CF7C-4837-A789-7D855EC818A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529F0A8-067B-4739-93B3-6A5A71529BEF}"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491A151E-E565-4FDF-94AF-43A002A728E3}"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EE7B1EA-2A6B-4CD6-BF7C-5D0BD7757A6C}"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729F5307-7D2F-4BDE-9CC1-F16284EB0EA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BC20EE4-68C8-4B3D-9B0C-B23954A3B225}" type="datetime1">
              <a:rPr lang="en-US"/>
              <a:pPr>
                <a:defRPr/>
              </a:pPr>
              <a:t>4/5/2011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7" name="Rectangle 6"/>
          <p:cNvSpPr>
            <a:spLocks noGrp="1" noChangeArrowheads="1"/>
          </p:cNvSpPr>
          <p:nvPr>
            <p:ph type="sldNum" sz="quarter" idx="12"/>
          </p:nvPr>
        </p:nvSpPr>
        <p:spPr>
          <a:ln/>
        </p:spPr>
        <p:txBody>
          <a:bodyPr/>
          <a:lstStyle>
            <a:lvl1pPr>
              <a:defRPr/>
            </a:lvl1pPr>
          </a:lstStyle>
          <a:p>
            <a:pPr>
              <a:defRPr/>
            </a:pPr>
            <a:fld id="{9DEB7AB1-8AAC-4040-908B-9FD35ABACB69}"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6292EF1-7BD2-454E-8EBE-FA1F9FECC963}" type="datetime1">
              <a:rPr lang="en-US"/>
              <a:pPr>
                <a:defRPr/>
              </a:pPr>
              <a:t>4/5/2011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9" name="Rectangle 6"/>
          <p:cNvSpPr>
            <a:spLocks noGrp="1" noChangeArrowheads="1"/>
          </p:cNvSpPr>
          <p:nvPr>
            <p:ph type="sldNum" sz="quarter" idx="12"/>
          </p:nvPr>
        </p:nvSpPr>
        <p:spPr>
          <a:ln/>
        </p:spPr>
        <p:txBody>
          <a:bodyPr/>
          <a:lstStyle>
            <a:lvl1pPr>
              <a:defRPr/>
            </a:lvl1pPr>
          </a:lstStyle>
          <a:p>
            <a:pPr>
              <a:defRPr/>
            </a:pPr>
            <a:fld id="{46C5901C-C114-4C68-93E5-E4941740AAE0}"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33F62F9-0680-4EF0-A3D0-DAE3EBC4DA81}" type="datetime1">
              <a:rPr lang="en-US"/>
              <a:pPr>
                <a:defRPr/>
              </a:pPr>
              <a:t>4/5/2011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5" name="Rectangle 6"/>
          <p:cNvSpPr>
            <a:spLocks noGrp="1" noChangeArrowheads="1"/>
          </p:cNvSpPr>
          <p:nvPr>
            <p:ph type="sldNum" sz="quarter" idx="12"/>
          </p:nvPr>
        </p:nvSpPr>
        <p:spPr>
          <a:ln/>
        </p:spPr>
        <p:txBody>
          <a:bodyPr/>
          <a:lstStyle>
            <a:lvl1pPr>
              <a:defRPr/>
            </a:lvl1pPr>
          </a:lstStyle>
          <a:p>
            <a:pPr>
              <a:defRPr/>
            </a:pPr>
            <a:fld id="{406BFD19-E445-4790-9C0E-97CD55E8059E}"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ED4291D-BB1A-415D-8F2A-BD79F9FFC9DF}" type="datetime1">
              <a:rPr lang="en-US"/>
              <a:pPr>
                <a:defRPr/>
              </a:pPr>
              <a:t>4/5/2011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4" name="Rectangle 6"/>
          <p:cNvSpPr>
            <a:spLocks noGrp="1" noChangeArrowheads="1"/>
          </p:cNvSpPr>
          <p:nvPr>
            <p:ph type="sldNum" sz="quarter" idx="12"/>
          </p:nvPr>
        </p:nvSpPr>
        <p:spPr>
          <a:ln/>
        </p:spPr>
        <p:txBody>
          <a:bodyPr/>
          <a:lstStyle>
            <a:lvl1pPr>
              <a:defRPr/>
            </a:lvl1pPr>
          </a:lstStyle>
          <a:p>
            <a:pPr>
              <a:defRPr/>
            </a:pPr>
            <a:fld id="{E992028C-C8A0-4856-A2AA-76E13B6A9C8E}"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5D3635-E0ED-4E91-A00D-541710D88FF0}" type="datetime1">
              <a:rPr lang="en-US"/>
              <a:pPr>
                <a:defRPr/>
              </a:pPr>
              <a:t>4/5/2011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7" name="Rectangle 6"/>
          <p:cNvSpPr>
            <a:spLocks noGrp="1" noChangeArrowheads="1"/>
          </p:cNvSpPr>
          <p:nvPr>
            <p:ph type="sldNum" sz="quarter" idx="12"/>
          </p:nvPr>
        </p:nvSpPr>
        <p:spPr>
          <a:ln/>
        </p:spPr>
        <p:txBody>
          <a:bodyPr/>
          <a:lstStyle>
            <a:lvl1pPr>
              <a:defRPr/>
            </a:lvl1pPr>
          </a:lstStyle>
          <a:p>
            <a:pPr>
              <a:defRPr/>
            </a:pPr>
            <a:fld id="{6BD9E6F9-62A1-4D69-A3EA-327BEBB51C4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ABC740-1F99-4D8A-B726-12157AB4CF3A}" type="datetime1">
              <a:rPr lang="en-US"/>
              <a:pPr>
                <a:defRPr/>
              </a:pPr>
              <a:t>4/5/2011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p:txBody>
          <a:bodyPr/>
          <a:lstStyle>
            <a:lvl1pPr>
              <a:defRPr/>
            </a:lvl1pPr>
          </a:lstStyle>
          <a:p>
            <a:pPr>
              <a:defRPr/>
            </a:pPr>
            <a:fld id="{4145980D-AE1B-4CE4-A0FD-FE85EE637BD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06D9B27-3DFD-43E0-AF1E-9581223033FF}" type="datetime1">
              <a:rPr lang="en-US"/>
              <a:pPr>
                <a:defRPr/>
              </a:pPr>
              <a:t>4/5/2011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7" name="Rectangle 6"/>
          <p:cNvSpPr>
            <a:spLocks noGrp="1" noChangeArrowheads="1"/>
          </p:cNvSpPr>
          <p:nvPr>
            <p:ph type="sldNum" sz="quarter" idx="12"/>
          </p:nvPr>
        </p:nvSpPr>
        <p:spPr>
          <a:ln/>
        </p:spPr>
        <p:txBody>
          <a:bodyPr/>
          <a:lstStyle>
            <a:lvl1pPr>
              <a:defRPr/>
            </a:lvl1pPr>
          </a:lstStyle>
          <a:p>
            <a:pPr>
              <a:defRPr/>
            </a:pPr>
            <a:fld id="{892B7BDB-B1FD-4A6F-B315-9E2399760930}"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C2C95AC-CB6A-498F-8788-166C6D870920}"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A2EE4D3D-8234-450B-9052-DC40B2A0C18C}"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DB81F6E-586A-45E9-B5DD-A5CFE192ECAE}"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7B0BFBC2-27D9-4F4A-8DF8-8BAB926DBCEC}"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352411B-C481-4551-B250-A8E1CB12939D}" type="datetime1">
              <a:rPr lang="en-US"/>
              <a:pPr>
                <a:defRPr/>
              </a:pPr>
              <a:t>4/5/2011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p:txBody>
          <a:bodyPr/>
          <a:lstStyle>
            <a:lvl1pPr>
              <a:defRPr/>
            </a:lvl1pPr>
          </a:lstStyle>
          <a:p>
            <a:pPr>
              <a:defRPr/>
            </a:pPr>
            <a:fld id="{333C9724-7DBE-4F6D-90D0-931A105A9581}"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B6285C-F9D6-4DD8-9424-7EF8F620CB5D}" type="datetime1">
              <a:rPr lang="en-US"/>
              <a:pPr>
                <a:defRPr/>
              </a:pPr>
              <a:t>4/5/2011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p:txBody>
          <a:bodyPr/>
          <a:lstStyle>
            <a:lvl1pPr>
              <a:defRPr/>
            </a:lvl1pPr>
          </a:lstStyle>
          <a:p>
            <a:pPr>
              <a:defRPr/>
            </a:pPr>
            <a:fld id="{8D5BE61E-17B0-4EF6-854A-5B4A5EE83193}"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7C2C0DC-C37C-4DE1-9D19-83073AF7D6C0}" type="datetime1">
              <a:rPr lang="en-US"/>
              <a:pPr>
                <a:defRPr/>
              </a:pPr>
              <a:t>4/5/2011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p:txBody>
          <a:bodyPr/>
          <a:lstStyle>
            <a:lvl1pPr>
              <a:defRPr/>
            </a:lvl1pPr>
          </a:lstStyle>
          <a:p>
            <a:pPr>
              <a:defRPr/>
            </a:pPr>
            <a:fld id="{687F5994-C34F-44AD-8704-C31868784AD2}"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08EAE27-B1CE-4A86-BFD3-90C2274B2A1F}" type="datetime1">
              <a:rPr lang="en-US"/>
              <a:pPr>
                <a:defRPr/>
              </a:pPr>
              <a:t>4/5/2011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7" name="Slide Number Placeholder 5"/>
          <p:cNvSpPr>
            <a:spLocks noGrp="1"/>
          </p:cNvSpPr>
          <p:nvPr>
            <p:ph type="sldNum" sz="quarter" idx="12"/>
          </p:nvPr>
        </p:nvSpPr>
        <p:spPr/>
        <p:txBody>
          <a:bodyPr/>
          <a:lstStyle>
            <a:lvl1pPr>
              <a:defRPr/>
            </a:lvl1pPr>
          </a:lstStyle>
          <a:p>
            <a:pPr>
              <a:defRPr/>
            </a:pPr>
            <a:fld id="{C4C43329-296C-4686-8E52-C070B065BDD4}"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8CD5DF5-F167-4504-9870-196905A155B4}" type="datetime1">
              <a:rPr lang="en-US"/>
              <a:pPr>
                <a:defRPr/>
              </a:pPr>
              <a:t>4/5/2011</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9" name="Slide Number Placeholder 5"/>
          <p:cNvSpPr>
            <a:spLocks noGrp="1"/>
          </p:cNvSpPr>
          <p:nvPr>
            <p:ph type="sldNum" sz="quarter" idx="12"/>
          </p:nvPr>
        </p:nvSpPr>
        <p:spPr/>
        <p:txBody>
          <a:bodyPr/>
          <a:lstStyle>
            <a:lvl1pPr>
              <a:defRPr/>
            </a:lvl1pPr>
          </a:lstStyle>
          <a:p>
            <a:pPr>
              <a:defRPr/>
            </a:pPr>
            <a:fld id="{224CEB35-3FF0-47E5-8750-FD24C48DF29D}"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CE09EDB-9586-4E20-9CF4-DBE79B29B759}" type="datetime1">
              <a:rPr lang="en-US"/>
              <a:pPr>
                <a:defRPr/>
              </a:pPr>
              <a:t>4/5/2011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5" name="Slide Number Placeholder 5"/>
          <p:cNvSpPr>
            <a:spLocks noGrp="1"/>
          </p:cNvSpPr>
          <p:nvPr>
            <p:ph type="sldNum" sz="quarter" idx="12"/>
          </p:nvPr>
        </p:nvSpPr>
        <p:spPr/>
        <p:txBody>
          <a:bodyPr/>
          <a:lstStyle>
            <a:lvl1pPr>
              <a:defRPr/>
            </a:lvl1pPr>
          </a:lstStyle>
          <a:p>
            <a:pPr>
              <a:defRPr/>
            </a:pPr>
            <a:fld id="{91980485-D8C0-46FF-BB0D-8E8C1D01019B}"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C04B66-F721-4877-B0FB-A43315CD25BA}" type="datetime1">
              <a:rPr lang="en-US"/>
              <a:pPr>
                <a:defRPr/>
              </a:pPr>
              <a:t>4/5/2011</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4" name="Slide Number Placeholder 5"/>
          <p:cNvSpPr>
            <a:spLocks noGrp="1"/>
          </p:cNvSpPr>
          <p:nvPr>
            <p:ph type="sldNum" sz="quarter" idx="12"/>
          </p:nvPr>
        </p:nvSpPr>
        <p:spPr/>
        <p:txBody>
          <a:bodyPr/>
          <a:lstStyle>
            <a:lvl1pPr>
              <a:defRPr/>
            </a:lvl1pPr>
          </a:lstStyle>
          <a:p>
            <a:pPr>
              <a:defRPr/>
            </a:pPr>
            <a:fld id="{3F033878-0BA7-4C82-B0E9-9B4FDAEB53D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067A19-66CB-498D-9AFC-86C6C7327EF8}" type="datetime1">
              <a:rPr lang="en-US"/>
              <a:pPr>
                <a:defRPr/>
              </a:pPr>
              <a:t>4/5/2011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p:txBody>
          <a:bodyPr/>
          <a:lstStyle>
            <a:lvl1pPr>
              <a:defRPr/>
            </a:lvl1pPr>
          </a:lstStyle>
          <a:p>
            <a:pPr>
              <a:defRPr/>
            </a:pPr>
            <a:fld id="{D67D72E9-5955-4FC4-B08B-398DE920904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3F8B14-E237-4022-B0C6-5ABEB8C3B2E0}" type="datetime1">
              <a:rPr lang="en-US"/>
              <a:pPr>
                <a:defRPr/>
              </a:pPr>
              <a:t>4/5/2011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7" name="Slide Number Placeholder 5"/>
          <p:cNvSpPr>
            <a:spLocks noGrp="1"/>
          </p:cNvSpPr>
          <p:nvPr>
            <p:ph type="sldNum" sz="quarter" idx="12"/>
          </p:nvPr>
        </p:nvSpPr>
        <p:spPr/>
        <p:txBody>
          <a:bodyPr/>
          <a:lstStyle>
            <a:lvl1pPr>
              <a:defRPr/>
            </a:lvl1pPr>
          </a:lstStyle>
          <a:p>
            <a:pPr>
              <a:defRPr/>
            </a:pPr>
            <a:fld id="{A846E792-2D86-453F-9FEC-D6B8B3EBC074}"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083436-1500-47C1-9B6E-C4DC1D9993CF}" type="datetime1">
              <a:rPr lang="en-US"/>
              <a:pPr>
                <a:defRPr/>
              </a:pPr>
              <a:t>4/5/2011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7" name="Slide Number Placeholder 5"/>
          <p:cNvSpPr>
            <a:spLocks noGrp="1"/>
          </p:cNvSpPr>
          <p:nvPr>
            <p:ph type="sldNum" sz="quarter" idx="12"/>
          </p:nvPr>
        </p:nvSpPr>
        <p:spPr/>
        <p:txBody>
          <a:bodyPr/>
          <a:lstStyle>
            <a:lvl1pPr>
              <a:defRPr/>
            </a:lvl1pPr>
          </a:lstStyle>
          <a:p>
            <a:pPr>
              <a:defRPr/>
            </a:pPr>
            <a:fld id="{E451314A-01D0-40B7-AB5D-46DD4D472EC5}"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784E2F-4040-4FE9-AFCA-4DA67D58C451}" type="datetime1">
              <a:rPr lang="en-US"/>
              <a:pPr>
                <a:defRPr/>
              </a:pPr>
              <a:t>4/5/2011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p:txBody>
          <a:bodyPr/>
          <a:lstStyle>
            <a:lvl1pPr>
              <a:defRPr/>
            </a:lvl1pPr>
          </a:lstStyle>
          <a:p>
            <a:pPr>
              <a:defRPr/>
            </a:pPr>
            <a:fld id="{CDE57572-6BA5-4B91-AA44-4B70245B6C4D}"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1BCB66-52EF-4035-B0E2-6399F7749EAF}" type="datetime1">
              <a:rPr lang="en-US"/>
              <a:pPr>
                <a:defRPr/>
              </a:pPr>
              <a:t>4/5/2011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p:txBody>
          <a:bodyPr/>
          <a:lstStyle>
            <a:lvl1pPr>
              <a:defRPr/>
            </a:lvl1pPr>
          </a:lstStyle>
          <a:p>
            <a:pPr>
              <a:defRPr/>
            </a:pPr>
            <a:fld id="{E3993B1C-8097-4591-8341-580C5C0D2090}"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pPr>
              <a:defRPr/>
            </a:pPr>
            <a:fld id="{69244A49-D889-4732-B9A9-9A17EABEDCB0}" type="datetime1">
              <a:rPr lang="en-US"/>
              <a:pPr>
                <a:defRPr/>
              </a:pPr>
              <a:t>4/5/2011</a:t>
            </a:fld>
            <a:endParaRPr lang="en-US"/>
          </a:p>
        </p:txBody>
      </p:sp>
      <p:sp>
        <p:nvSpPr>
          <p:cNvPr id="5" name="Footer Placeholder 4"/>
          <p:cNvSpPr>
            <a:spLocks noGrp="1"/>
          </p:cNvSpPr>
          <p:nvPr>
            <p:ph type="ftr" sz="quarter" idx="11"/>
          </p:nvPr>
        </p:nvSpPr>
        <p:spPr>
          <a:ln/>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a:ln/>
        </p:spPr>
        <p:txBody>
          <a:bodyPr/>
          <a:lstStyle>
            <a:lvl1pPr>
              <a:defRPr/>
            </a:lvl1pPr>
          </a:lstStyle>
          <a:p>
            <a:pPr>
              <a:defRPr/>
            </a:pPr>
            <a:fld id="{06259D40-3A01-4C81-8491-8DECBB02CCE0}"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DCAE672B-AC95-48A0-9524-767492B80C16}" type="datetime1">
              <a:rPr lang="en-US"/>
              <a:pPr>
                <a:defRPr/>
              </a:pPr>
              <a:t>4/5/2011</a:t>
            </a:fld>
            <a:endParaRPr lang="en-US"/>
          </a:p>
        </p:txBody>
      </p:sp>
      <p:sp>
        <p:nvSpPr>
          <p:cNvPr id="5" name="Footer Placeholder 4"/>
          <p:cNvSpPr>
            <a:spLocks noGrp="1"/>
          </p:cNvSpPr>
          <p:nvPr>
            <p:ph type="ftr" sz="quarter" idx="11"/>
          </p:nvPr>
        </p:nvSpPr>
        <p:spPr>
          <a:ln/>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a:ln/>
        </p:spPr>
        <p:txBody>
          <a:bodyPr/>
          <a:lstStyle>
            <a:lvl1pPr>
              <a:defRPr/>
            </a:lvl1pPr>
          </a:lstStyle>
          <a:p>
            <a:pPr>
              <a:defRPr/>
            </a:pPr>
            <a:fld id="{57D382CF-625E-49B6-856C-B1933FD5B390}"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001E82C2-275C-41F9-8715-B4622379BD59}" type="datetime1">
              <a:rPr lang="en-US"/>
              <a:pPr>
                <a:defRPr/>
              </a:pPr>
              <a:t>4/5/2011</a:t>
            </a:fld>
            <a:endParaRPr lang="en-US"/>
          </a:p>
        </p:txBody>
      </p:sp>
      <p:sp>
        <p:nvSpPr>
          <p:cNvPr id="5" name="Footer Placeholder 4"/>
          <p:cNvSpPr>
            <a:spLocks noGrp="1"/>
          </p:cNvSpPr>
          <p:nvPr>
            <p:ph type="ftr" sz="quarter" idx="11"/>
          </p:nvPr>
        </p:nvSpPr>
        <p:spPr>
          <a:ln/>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a:ln/>
        </p:spPr>
        <p:txBody>
          <a:bodyPr/>
          <a:lstStyle>
            <a:lvl1pPr>
              <a:defRPr/>
            </a:lvl1pPr>
          </a:lstStyle>
          <a:p>
            <a:pPr>
              <a:defRPr/>
            </a:pPr>
            <a:fld id="{6C1F7FD7-6B27-4772-A901-59D02829E825}"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pPr>
              <a:defRPr/>
            </a:pPr>
            <a:fld id="{8251D26B-8808-401D-9568-343DDE90765A}" type="datetime1">
              <a:rPr lang="en-US"/>
              <a:pPr>
                <a:defRPr/>
              </a:pPr>
              <a:t>4/5/2011</a:t>
            </a:fld>
            <a:endParaRPr lang="en-US"/>
          </a:p>
        </p:txBody>
      </p:sp>
      <p:sp>
        <p:nvSpPr>
          <p:cNvPr id="6" name="Footer Placeholder 4"/>
          <p:cNvSpPr>
            <a:spLocks noGrp="1"/>
          </p:cNvSpPr>
          <p:nvPr>
            <p:ph type="ftr" sz="quarter" idx="11"/>
          </p:nvPr>
        </p:nvSpPr>
        <p:spPr>
          <a:ln/>
        </p:spPr>
        <p:txBody>
          <a:bodyPr/>
          <a:lstStyle>
            <a:lvl1pPr>
              <a:defRPr/>
            </a:lvl1pPr>
          </a:lstStyle>
          <a:p>
            <a:pPr>
              <a:defRPr/>
            </a:pPr>
            <a:r>
              <a:rPr lang="en-US"/>
              <a:t>Copyright © 2010  R.R. Dickerson</a:t>
            </a:r>
          </a:p>
        </p:txBody>
      </p:sp>
      <p:sp>
        <p:nvSpPr>
          <p:cNvPr id="7" name="Slide Number Placeholder 5"/>
          <p:cNvSpPr>
            <a:spLocks noGrp="1"/>
          </p:cNvSpPr>
          <p:nvPr>
            <p:ph type="sldNum" sz="quarter" idx="12"/>
          </p:nvPr>
        </p:nvSpPr>
        <p:spPr>
          <a:ln/>
        </p:spPr>
        <p:txBody>
          <a:bodyPr/>
          <a:lstStyle>
            <a:lvl1pPr>
              <a:defRPr/>
            </a:lvl1pPr>
          </a:lstStyle>
          <a:p>
            <a:pPr>
              <a:defRPr/>
            </a:pPr>
            <a:fld id="{21AEFD98-B0A1-453B-94D4-B803B1A7EE82}"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pPr>
              <a:defRPr/>
            </a:pPr>
            <a:fld id="{D3EAA224-C44B-4184-9833-95CE45273B18}" type="datetime1">
              <a:rPr lang="en-US"/>
              <a:pPr>
                <a:defRPr/>
              </a:pPr>
              <a:t>4/5/2011</a:t>
            </a:fld>
            <a:endParaRPr lang="en-US"/>
          </a:p>
        </p:txBody>
      </p:sp>
      <p:sp>
        <p:nvSpPr>
          <p:cNvPr id="8" name="Footer Placeholder 4"/>
          <p:cNvSpPr>
            <a:spLocks noGrp="1"/>
          </p:cNvSpPr>
          <p:nvPr>
            <p:ph type="ftr" sz="quarter" idx="11"/>
          </p:nvPr>
        </p:nvSpPr>
        <p:spPr>
          <a:ln/>
        </p:spPr>
        <p:txBody>
          <a:bodyPr/>
          <a:lstStyle>
            <a:lvl1pPr>
              <a:defRPr/>
            </a:lvl1pPr>
          </a:lstStyle>
          <a:p>
            <a:pPr>
              <a:defRPr/>
            </a:pPr>
            <a:r>
              <a:rPr lang="en-US"/>
              <a:t>Copyright © 2010  R.R. Dickerson</a:t>
            </a:r>
          </a:p>
        </p:txBody>
      </p:sp>
      <p:sp>
        <p:nvSpPr>
          <p:cNvPr id="9" name="Slide Number Placeholder 5"/>
          <p:cNvSpPr>
            <a:spLocks noGrp="1"/>
          </p:cNvSpPr>
          <p:nvPr>
            <p:ph type="sldNum" sz="quarter" idx="12"/>
          </p:nvPr>
        </p:nvSpPr>
        <p:spPr>
          <a:ln/>
        </p:spPr>
        <p:txBody>
          <a:bodyPr/>
          <a:lstStyle>
            <a:lvl1pPr>
              <a:defRPr/>
            </a:lvl1pPr>
          </a:lstStyle>
          <a:p>
            <a:pPr>
              <a:defRPr/>
            </a:pPr>
            <a:fld id="{3CBA4E40-4493-4C0A-B147-AD0A96BEFD28}"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fld id="{597C6C88-7B54-4929-BEB1-695C0ED24557}" type="datetime1">
              <a:rPr lang="en-US"/>
              <a:pPr>
                <a:defRPr/>
              </a:pPr>
              <a:t>4/5/2011</a:t>
            </a:fld>
            <a:endParaRPr lang="en-US"/>
          </a:p>
        </p:txBody>
      </p:sp>
      <p:sp>
        <p:nvSpPr>
          <p:cNvPr id="4" name="Footer Placeholder 4"/>
          <p:cNvSpPr>
            <a:spLocks noGrp="1"/>
          </p:cNvSpPr>
          <p:nvPr>
            <p:ph type="ftr" sz="quarter" idx="11"/>
          </p:nvPr>
        </p:nvSpPr>
        <p:spPr>
          <a:ln/>
        </p:spPr>
        <p:txBody>
          <a:bodyPr/>
          <a:lstStyle>
            <a:lvl1pPr>
              <a:defRPr/>
            </a:lvl1pPr>
          </a:lstStyle>
          <a:p>
            <a:pPr>
              <a:defRPr/>
            </a:pPr>
            <a:r>
              <a:rPr lang="en-US"/>
              <a:t>Copyright © 2010  R.R. Dickerson</a:t>
            </a:r>
          </a:p>
        </p:txBody>
      </p:sp>
      <p:sp>
        <p:nvSpPr>
          <p:cNvPr id="5" name="Slide Number Placeholder 5"/>
          <p:cNvSpPr>
            <a:spLocks noGrp="1"/>
          </p:cNvSpPr>
          <p:nvPr>
            <p:ph type="sldNum" sz="quarter" idx="12"/>
          </p:nvPr>
        </p:nvSpPr>
        <p:spPr>
          <a:ln/>
        </p:spPr>
        <p:txBody>
          <a:bodyPr/>
          <a:lstStyle>
            <a:lvl1pPr>
              <a:defRPr/>
            </a:lvl1pPr>
          </a:lstStyle>
          <a:p>
            <a:pPr>
              <a:defRPr/>
            </a:pPr>
            <a:fld id="{3A1DBC3A-2F88-4FB9-8F71-FCD74772440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05F4607-48B3-4F7B-AB4B-32D09B09A878}" type="datetime1">
              <a:rPr lang="en-US"/>
              <a:pPr>
                <a:defRPr/>
              </a:pPr>
              <a:t>4/5/2011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7" name="Slide Number Placeholder 5"/>
          <p:cNvSpPr>
            <a:spLocks noGrp="1"/>
          </p:cNvSpPr>
          <p:nvPr>
            <p:ph type="sldNum" sz="quarter" idx="12"/>
          </p:nvPr>
        </p:nvSpPr>
        <p:spPr/>
        <p:txBody>
          <a:bodyPr/>
          <a:lstStyle>
            <a:lvl1pPr>
              <a:defRPr/>
            </a:lvl1pPr>
          </a:lstStyle>
          <a:p>
            <a:pPr>
              <a:defRPr/>
            </a:pPr>
            <a:fld id="{BB0A0EC3-F23B-4B33-9DD4-1DB39A8431B9}"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AB756EFA-C7BE-4538-B076-E2D641BB0116}" type="datetime1">
              <a:rPr lang="en-US"/>
              <a:pPr>
                <a:defRPr/>
              </a:pPr>
              <a:t>4/5/2011</a:t>
            </a:fld>
            <a:endParaRPr lang="en-US"/>
          </a:p>
        </p:txBody>
      </p:sp>
      <p:sp>
        <p:nvSpPr>
          <p:cNvPr id="3" name="Footer Placeholder 4"/>
          <p:cNvSpPr>
            <a:spLocks noGrp="1"/>
          </p:cNvSpPr>
          <p:nvPr>
            <p:ph type="ftr" sz="quarter" idx="11"/>
          </p:nvPr>
        </p:nvSpPr>
        <p:spPr>
          <a:ln/>
        </p:spPr>
        <p:txBody>
          <a:bodyPr/>
          <a:lstStyle>
            <a:lvl1pPr>
              <a:defRPr/>
            </a:lvl1pPr>
          </a:lstStyle>
          <a:p>
            <a:pPr>
              <a:defRPr/>
            </a:pPr>
            <a:r>
              <a:rPr lang="en-US"/>
              <a:t>Copyright © 2010  R.R. Dickerson</a:t>
            </a:r>
          </a:p>
        </p:txBody>
      </p:sp>
      <p:sp>
        <p:nvSpPr>
          <p:cNvPr id="4" name="Slide Number Placeholder 5"/>
          <p:cNvSpPr>
            <a:spLocks noGrp="1"/>
          </p:cNvSpPr>
          <p:nvPr>
            <p:ph type="sldNum" sz="quarter" idx="12"/>
          </p:nvPr>
        </p:nvSpPr>
        <p:spPr>
          <a:ln/>
        </p:spPr>
        <p:txBody>
          <a:bodyPr/>
          <a:lstStyle>
            <a:lvl1pPr>
              <a:defRPr/>
            </a:lvl1pPr>
          </a:lstStyle>
          <a:p>
            <a:pPr>
              <a:defRPr/>
            </a:pPr>
            <a:fld id="{0720A1F1-D89D-42D0-87EE-550FBF3857A6}"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90E54970-3A00-47DD-8DAD-E4F8E68757D3}" type="datetime1">
              <a:rPr lang="en-US"/>
              <a:pPr>
                <a:defRPr/>
              </a:pPr>
              <a:t>4/5/2011</a:t>
            </a:fld>
            <a:endParaRPr lang="en-US"/>
          </a:p>
        </p:txBody>
      </p:sp>
      <p:sp>
        <p:nvSpPr>
          <p:cNvPr id="6" name="Footer Placeholder 4"/>
          <p:cNvSpPr>
            <a:spLocks noGrp="1"/>
          </p:cNvSpPr>
          <p:nvPr>
            <p:ph type="ftr" sz="quarter" idx="11"/>
          </p:nvPr>
        </p:nvSpPr>
        <p:spPr>
          <a:ln/>
        </p:spPr>
        <p:txBody>
          <a:bodyPr/>
          <a:lstStyle>
            <a:lvl1pPr>
              <a:defRPr/>
            </a:lvl1pPr>
          </a:lstStyle>
          <a:p>
            <a:pPr>
              <a:defRPr/>
            </a:pPr>
            <a:r>
              <a:rPr lang="en-US"/>
              <a:t>Copyright © 2010  R.R. Dickerson</a:t>
            </a:r>
          </a:p>
        </p:txBody>
      </p:sp>
      <p:sp>
        <p:nvSpPr>
          <p:cNvPr id="7" name="Slide Number Placeholder 5"/>
          <p:cNvSpPr>
            <a:spLocks noGrp="1"/>
          </p:cNvSpPr>
          <p:nvPr>
            <p:ph type="sldNum" sz="quarter" idx="12"/>
          </p:nvPr>
        </p:nvSpPr>
        <p:spPr>
          <a:ln/>
        </p:spPr>
        <p:txBody>
          <a:bodyPr/>
          <a:lstStyle>
            <a:lvl1pPr>
              <a:defRPr/>
            </a:lvl1pPr>
          </a:lstStyle>
          <a:p>
            <a:pPr>
              <a:defRPr/>
            </a:pPr>
            <a:fld id="{D8FFD3F4-F2AB-42C7-BCDE-56E34AEBAF1A}"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B2816C81-4751-43E4-B73E-67D25C89B7BC}" type="datetime1">
              <a:rPr lang="en-US"/>
              <a:pPr>
                <a:defRPr/>
              </a:pPr>
              <a:t>4/5/2011</a:t>
            </a:fld>
            <a:endParaRPr lang="en-US"/>
          </a:p>
        </p:txBody>
      </p:sp>
      <p:sp>
        <p:nvSpPr>
          <p:cNvPr id="6" name="Footer Placeholder 4"/>
          <p:cNvSpPr>
            <a:spLocks noGrp="1"/>
          </p:cNvSpPr>
          <p:nvPr>
            <p:ph type="ftr" sz="quarter" idx="11"/>
          </p:nvPr>
        </p:nvSpPr>
        <p:spPr>
          <a:ln/>
        </p:spPr>
        <p:txBody>
          <a:bodyPr/>
          <a:lstStyle>
            <a:lvl1pPr>
              <a:defRPr/>
            </a:lvl1pPr>
          </a:lstStyle>
          <a:p>
            <a:pPr>
              <a:defRPr/>
            </a:pPr>
            <a:r>
              <a:rPr lang="en-US"/>
              <a:t>Copyright © 2010  R.R. Dickerson</a:t>
            </a:r>
          </a:p>
        </p:txBody>
      </p:sp>
      <p:sp>
        <p:nvSpPr>
          <p:cNvPr id="7" name="Slide Number Placeholder 5"/>
          <p:cNvSpPr>
            <a:spLocks noGrp="1"/>
          </p:cNvSpPr>
          <p:nvPr>
            <p:ph type="sldNum" sz="quarter" idx="12"/>
          </p:nvPr>
        </p:nvSpPr>
        <p:spPr>
          <a:ln/>
        </p:spPr>
        <p:txBody>
          <a:bodyPr/>
          <a:lstStyle>
            <a:lvl1pPr>
              <a:defRPr/>
            </a:lvl1pPr>
          </a:lstStyle>
          <a:p>
            <a:pPr>
              <a:defRPr/>
            </a:pPr>
            <a:fld id="{CC4253FD-F645-4FC8-85FE-FF1B2332BCAD}"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7329B894-B8AB-44AD-9C6D-A6F799354183}" type="datetime1">
              <a:rPr lang="en-US"/>
              <a:pPr>
                <a:defRPr/>
              </a:pPr>
              <a:t>4/5/2011</a:t>
            </a:fld>
            <a:endParaRPr lang="en-US"/>
          </a:p>
        </p:txBody>
      </p:sp>
      <p:sp>
        <p:nvSpPr>
          <p:cNvPr id="5" name="Footer Placeholder 4"/>
          <p:cNvSpPr>
            <a:spLocks noGrp="1"/>
          </p:cNvSpPr>
          <p:nvPr>
            <p:ph type="ftr" sz="quarter" idx="11"/>
          </p:nvPr>
        </p:nvSpPr>
        <p:spPr>
          <a:ln/>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a:ln/>
        </p:spPr>
        <p:txBody>
          <a:bodyPr/>
          <a:lstStyle>
            <a:lvl1pPr>
              <a:defRPr/>
            </a:lvl1pPr>
          </a:lstStyle>
          <a:p>
            <a:pPr>
              <a:defRPr/>
            </a:pPr>
            <a:fld id="{D17BB224-785B-498F-8B5C-CF256E83B254}"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79CF4D7A-9164-4E50-AAFB-5C7C0CBC4026}" type="datetime1">
              <a:rPr lang="en-US"/>
              <a:pPr>
                <a:defRPr/>
              </a:pPr>
              <a:t>4/5/2011</a:t>
            </a:fld>
            <a:endParaRPr lang="en-US"/>
          </a:p>
        </p:txBody>
      </p:sp>
      <p:sp>
        <p:nvSpPr>
          <p:cNvPr id="5" name="Footer Placeholder 4"/>
          <p:cNvSpPr>
            <a:spLocks noGrp="1"/>
          </p:cNvSpPr>
          <p:nvPr>
            <p:ph type="ftr" sz="quarter" idx="11"/>
          </p:nvPr>
        </p:nvSpPr>
        <p:spPr>
          <a:ln/>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a:ln/>
        </p:spPr>
        <p:txBody>
          <a:bodyPr/>
          <a:lstStyle>
            <a:lvl1pPr>
              <a:defRPr/>
            </a:lvl1pPr>
          </a:lstStyle>
          <a:p>
            <a:pPr>
              <a:defRPr/>
            </a:pPr>
            <a:fld id="{60BC660B-AAC5-42DE-A2D0-14E0F3D77AE5}"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D520D79-6159-49DF-BA69-A61AE5BC49AB}"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B1DF90F3-12C0-4C1E-BF14-AB8745A1F395}"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E836708-78C9-4A2E-A7A7-4EFF3A8D6042}"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02299923-FB35-408B-9DEA-BA661EBBE9D9}"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9244E61-7098-4DEF-99E3-203122A12FE7}"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E3FCFA86-8CED-4EB9-B131-A26D7BBFA499}"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0BB534C-E74F-4963-A71F-6363D5A97459}" type="datetime1">
              <a:rPr lang="en-US"/>
              <a:pPr>
                <a:defRPr/>
              </a:pPr>
              <a:t>4/5/2011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7" name="Rectangle 6"/>
          <p:cNvSpPr>
            <a:spLocks noGrp="1" noChangeArrowheads="1"/>
          </p:cNvSpPr>
          <p:nvPr>
            <p:ph type="sldNum" sz="quarter" idx="12"/>
          </p:nvPr>
        </p:nvSpPr>
        <p:spPr>
          <a:ln/>
        </p:spPr>
        <p:txBody>
          <a:bodyPr/>
          <a:lstStyle>
            <a:lvl1pPr>
              <a:defRPr/>
            </a:lvl1pPr>
          </a:lstStyle>
          <a:p>
            <a:pPr>
              <a:defRPr/>
            </a:pPr>
            <a:fld id="{2ADCF63C-53E6-4133-A0EE-BAE16AAC22CE}"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714A447-37F8-4FF6-A5E3-F9512725541E}" type="datetime1">
              <a:rPr lang="en-US"/>
              <a:pPr>
                <a:defRPr/>
              </a:pPr>
              <a:t>4/5/2011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9" name="Rectangle 6"/>
          <p:cNvSpPr>
            <a:spLocks noGrp="1" noChangeArrowheads="1"/>
          </p:cNvSpPr>
          <p:nvPr>
            <p:ph type="sldNum" sz="quarter" idx="12"/>
          </p:nvPr>
        </p:nvSpPr>
        <p:spPr>
          <a:ln/>
        </p:spPr>
        <p:txBody>
          <a:bodyPr/>
          <a:lstStyle>
            <a:lvl1pPr>
              <a:defRPr/>
            </a:lvl1pPr>
          </a:lstStyle>
          <a:p>
            <a:pPr>
              <a:defRPr/>
            </a:pPr>
            <a:fld id="{66A50BBF-C2F1-4D6A-B089-90E1C670E63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65E779B-19BD-441D-82A6-EA90E0ABE9E9}" type="datetime1">
              <a:rPr lang="en-US"/>
              <a:pPr>
                <a:defRPr/>
              </a:pPr>
              <a:t>4/5/2011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9" name="Slide Number Placeholder 5"/>
          <p:cNvSpPr>
            <a:spLocks noGrp="1"/>
          </p:cNvSpPr>
          <p:nvPr>
            <p:ph type="sldNum" sz="quarter" idx="12"/>
          </p:nvPr>
        </p:nvSpPr>
        <p:spPr/>
        <p:txBody>
          <a:bodyPr/>
          <a:lstStyle>
            <a:lvl1pPr>
              <a:defRPr/>
            </a:lvl1pPr>
          </a:lstStyle>
          <a:p>
            <a:pPr>
              <a:defRPr/>
            </a:pPr>
            <a:fld id="{4C05D099-4C23-401C-A87A-E85C420BC37A}"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EF91F29-26A3-4353-99FF-9B36E41192F2}" type="datetime1">
              <a:rPr lang="en-US"/>
              <a:pPr>
                <a:defRPr/>
              </a:pPr>
              <a:t>4/5/2011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5" name="Rectangle 6"/>
          <p:cNvSpPr>
            <a:spLocks noGrp="1" noChangeArrowheads="1"/>
          </p:cNvSpPr>
          <p:nvPr>
            <p:ph type="sldNum" sz="quarter" idx="12"/>
          </p:nvPr>
        </p:nvSpPr>
        <p:spPr>
          <a:ln/>
        </p:spPr>
        <p:txBody>
          <a:bodyPr/>
          <a:lstStyle>
            <a:lvl1pPr>
              <a:defRPr/>
            </a:lvl1pPr>
          </a:lstStyle>
          <a:p>
            <a:pPr>
              <a:defRPr/>
            </a:pPr>
            <a:fld id="{6CB70DCA-5536-44EA-8DFB-9EF9255C1E2A}"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C4BE258-E7AE-4DC4-BD94-2A797BA8611D}" type="datetime1">
              <a:rPr lang="en-US"/>
              <a:pPr>
                <a:defRPr/>
              </a:pPr>
              <a:t>4/5/2011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4" name="Rectangle 6"/>
          <p:cNvSpPr>
            <a:spLocks noGrp="1" noChangeArrowheads="1"/>
          </p:cNvSpPr>
          <p:nvPr>
            <p:ph type="sldNum" sz="quarter" idx="12"/>
          </p:nvPr>
        </p:nvSpPr>
        <p:spPr>
          <a:ln/>
        </p:spPr>
        <p:txBody>
          <a:bodyPr/>
          <a:lstStyle>
            <a:lvl1pPr>
              <a:defRPr/>
            </a:lvl1pPr>
          </a:lstStyle>
          <a:p>
            <a:pPr>
              <a:defRPr/>
            </a:pPr>
            <a:fld id="{A0C9D27A-417D-44E3-B680-D6A5A9F4CD26}"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754959-BCDC-4B3D-8A89-E583717B3085}" type="datetime1">
              <a:rPr lang="en-US"/>
              <a:pPr>
                <a:defRPr/>
              </a:pPr>
              <a:t>4/5/2011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7" name="Rectangle 6"/>
          <p:cNvSpPr>
            <a:spLocks noGrp="1" noChangeArrowheads="1"/>
          </p:cNvSpPr>
          <p:nvPr>
            <p:ph type="sldNum" sz="quarter" idx="12"/>
          </p:nvPr>
        </p:nvSpPr>
        <p:spPr>
          <a:ln/>
        </p:spPr>
        <p:txBody>
          <a:bodyPr/>
          <a:lstStyle>
            <a:lvl1pPr>
              <a:defRPr/>
            </a:lvl1pPr>
          </a:lstStyle>
          <a:p>
            <a:pPr>
              <a:defRPr/>
            </a:pPr>
            <a:fld id="{E9897222-6B43-4421-870D-D5C039C454B9}"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78EE3A9-3B54-4209-ACEE-6986204CD451}" type="datetime1">
              <a:rPr lang="en-US"/>
              <a:pPr>
                <a:defRPr/>
              </a:pPr>
              <a:t>4/5/2011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7" name="Rectangle 6"/>
          <p:cNvSpPr>
            <a:spLocks noGrp="1" noChangeArrowheads="1"/>
          </p:cNvSpPr>
          <p:nvPr>
            <p:ph type="sldNum" sz="quarter" idx="12"/>
          </p:nvPr>
        </p:nvSpPr>
        <p:spPr>
          <a:ln/>
        </p:spPr>
        <p:txBody>
          <a:bodyPr/>
          <a:lstStyle>
            <a:lvl1pPr>
              <a:defRPr/>
            </a:lvl1pPr>
          </a:lstStyle>
          <a:p>
            <a:pPr>
              <a:defRPr/>
            </a:pPr>
            <a:fld id="{ACA75921-274F-4212-90D5-006D5DCA0099}"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7974C12-9243-4CE7-A3BC-797A7AB46B6F}"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5C35C4D0-AF5A-4BB1-ADE2-B44DB7DAE880}"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BA29B90-523C-48B9-BA3F-042D4D3FB592}"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F2EC4AFD-3902-439D-BD7A-F8150E573CC2}"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5D3EB7-DDCF-4C37-A4EF-AD8F9A9B86FF}" type="datetime1">
              <a:rPr lang="en-US"/>
              <a:pPr>
                <a:defRPr/>
              </a:pPr>
              <a:t>4/5/2011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p:txBody>
          <a:bodyPr/>
          <a:lstStyle>
            <a:lvl1pPr>
              <a:defRPr/>
            </a:lvl1pPr>
          </a:lstStyle>
          <a:p>
            <a:pPr>
              <a:defRPr/>
            </a:pPr>
            <a:fld id="{99DDF977-F411-416A-AB01-9FFB577A8942}"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C66F75-5F97-4743-8FF8-BDC9758811A2}" type="datetime1">
              <a:rPr lang="en-US"/>
              <a:pPr>
                <a:defRPr/>
              </a:pPr>
              <a:t>4/5/2011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p:txBody>
          <a:bodyPr/>
          <a:lstStyle>
            <a:lvl1pPr>
              <a:defRPr/>
            </a:lvl1pPr>
          </a:lstStyle>
          <a:p>
            <a:pPr>
              <a:defRPr/>
            </a:pPr>
            <a:fld id="{0A4C2750-1851-4E25-8C4E-A474F02DB102}"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477768-740E-476D-BB98-70A0D57B82EB}" type="datetime1">
              <a:rPr lang="en-US"/>
              <a:pPr>
                <a:defRPr/>
              </a:pPr>
              <a:t>4/5/2011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p:txBody>
          <a:bodyPr/>
          <a:lstStyle>
            <a:lvl1pPr>
              <a:defRPr/>
            </a:lvl1pPr>
          </a:lstStyle>
          <a:p>
            <a:pPr>
              <a:defRPr/>
            </a:pPr>
            <a:fld id="{03DD3989-471A-4EF2-B772-4B75585466F9}"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BF1B4B7-20CA-4E03-B3E3-7E60D4DCE56E}" type="datetime1">
              <a:rPr lang="en-US"/>
              <a:pPr>
                <a:defRPr/>
              </a:pPr>
              <a:t>4/5/2011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7" name="Slide Number Placeholder 5"/>
          <p:cNvSpPr>
            <a:spLocks noGrp="1"/>
          </p:cNvSpPr>
          <p:nvPr>
            <p:ph type="sldNum" sz="quarter" idx="12"/>
          </p:nvPr>
        </p:nvSpPr>
        <p:spPr/>
        <p:txBody>
          <a:bodyPr/>
          <a:lstStyle>
            <a:lvl1pPr>
              <a:defRPr/>
            </a:lvl1pPr>
          </a:lstStyle>
          <a:p>
            <a:pPr>
              <a:defRPr/>
            </a:pPr>
            <a:fld id="{B198E0FD-BFBC-4539-BBFB-E26BFDE3F96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BF1D93F-6D96-4C47-A708-207FE3132BBB}" type="datetime1">
              <a:rPr lang="en-US"/>
              <a:pPr>
                <a:defRPr/>
              </a:pPr>
              <a:t>4/5/2011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5" name="Slide Number Placeholder 5"/>
          <p:cNvSpPr>
            <a:spLocks noGrp="1"/>
          </p:cNvSpPr>
          <p:nvPr>
            <p:ph type="sldNum" sz="quarter" idx="12"/>
          </p:nvPr>
        </p:nvSpPr>
        <p:spPr/>
        <p:txBody>
          <a:bodyPr/>
          <a:lstStyle>
            <a:lvl1pPr>
              <a:defRPr/>
            </a:lvl1pPr>
          </a:lstStyle>
          <a:p>
            <a:pPr>
              <a:defRPr/>
            </a:pPr>
            <a:fld id="{8F2EC216-C75A-4CF6-9068-337AAE8BCBA2}"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3F773B8-4043-429E-8A73-FCB351DBBE95}" type="datetime1">
              <a:rPr lang="en-US"/>
              <a:pPr>
                <a:defRPr/>
              </a:pPr>
              <a:t>4/5/2011</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9" name="Slide Number Placeholder 5"/>
          <p:cNvSpPr>
            <a:spLocks noGrp="1"/>
          </p:cNvSpPr>
          <p:nvPr>
            <p:ph type="sldNum" sz="quarter" idx="12"/>
          </p:nvPr>
        </p:nvSpPr>
        <p:spPr/>
        <p:txBody>
          <a:bodyPr/>
          <a:lstStyle>
            <a:lvl1pPr>
              <a:defRPr/>
            </a:lvl1pPr>
          </a:lstStyle>
          <a:p>
            <a:pPr>
              <a:defRPr/>
            </a:pPr>
            <a:fld id="{6E869F35-96C5-437B-951D-840713602024}"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4011C8-A9EE-4968-9C73-9DA6CC098121}" type="datetime1">
              <a:rPr lang="en-US"/>
              <a:pPr>
                <a:defRPr/>
              </a:pPr>
              <a:t>4/5/2011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5" name="Slide Number Placeholder 5"/>
          <p:cNvSpPr>
            <a:spLocks noGrp="1"/>
          </p:cNvSpPr>
          <p:nvPr>
            <p:ph type="sldNum" sz="quarter" idx="12"/>
          </p:nvPr>
        </p:nvSpPr>
        <p:spPr/>
        <p:txBody>
          <a:bodyPr/>
          <a:lstStyle>
            <a:lvl1pPr>
              <a:defRPr/>
            </a:lvl1pPr>
          </a:lstStyle>
          <a:p>
            <a:pPr>
              <a:defRPr/>
            </a:pPr>
            <a:fld id="{508652E4-E53B-4EE0-A82E-B56092F6AE47}"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D5A7F8-6693-48F7-8F82-9F2427059667}" type="datetime1">
              <a:rPr lang="en-US"/>
              <a:pPr>
                <a:defRPr/>
              </a:pPr>
              <a:t>4/5/2011</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4" name="Slide Number Placeholder 5"/>
          <p:cNvSpPr>
            <a:spLocks noGrp="1"/>
          </p:cNvSpPr>
          <p:nvPr>
            <p:ph type="sldNum" sz="quarter" idx="12"/>
          </p:nvPr>
        </p:nvSpPr>
        <p:spPr/>
        <p:txBody>
          <a:bodyPr/>
          <a:lstStyle>
            <a:lvl1pPr>
              <a:defRPr/>
            </a:lvl1pPr>
          </a:lstStyle>
          <a:p>
            <a:pPr>
              <a:defRPr/>
            </a:pPr>
            <a:fld id="{3820E190-C7FC-4589-ABA4-A7CDDC642ADE}"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381491-EFFC-4569-87D8-446E2167B099}" type="datetime1">
              <a:rPr lang="en-US"/>
              <a:pPr>
                <a:defRPr/>
              </a:pPr>
              <a:t>4/5/2011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7" name="Slide Number Placeholder 5"/>
          <p:cNvSpPr>
            <a:spLocks noGrp="1"/>
          </p:cNvSpPr>
          <p:nvPr>
            <p:ph type="sldNum" sz="quarter" idx="12"/>
          </p:nvPr>
        </p:nvSpPr>
        <p:spPr/>
        <p:txBody>
          <a:bodyPr/>
          <a:lstStyle>
            <a:lvl1pPr>
              <a:defRPr/>
            </a:lvl1pPr>
          </a:lstStyle>
          <a:p>
            <a:pPr>
              <a:defRPr/>
            </a:pPr>
            <a:fld id="{50DFCAE2-B705-4F65-81E7-35CC159E5B89}"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4D8ACE-3F19-4D5D-A014-D016166BE2E5}" type="datetime1">
              <a:rPr lang="en-US"/>
              <a:pPr>
                <a:defRPr/>
              </a:pPr>
              <a:t>4/5/2011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7" name="Slide Number Placeholder 5"/>
          <p:cNvSpPr>
            <a:spLocks noGrp="1"/>
          </p:cNvSpPr>
          <p:nvPr>
            <p:ph type="sldNum" sz="quarter" idx="12"/>
          </p:nvPr>
        </p:nvSpPr>
        <p:spPr/>
        <p:txBody>
          <a:bodyPr/>
          <a:lstStyle>
            <a:lvl1pPr>
              <a:defRPr/>
            </a:lvl1pPr>
          </a:lstStyle>
          <a:p>
            <a:pPr>
              <a:defRPr/>
            </a:pPr>
            <a:fld id="{E6D16D61-A02F-4C0F-AEBE-A1717B712E05}"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9AABBE-F1E2-43EB-A6EA-010DE42861EE}" type="datetime1">
              <a:rPr lang="en-US"/>
              <a:pPr>
                <a:defRPr/>
              </a:pPr>
              <a:t>4/5/2011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p:txBody>
          <a:bodyPr/>
          <a:lstStyle>
            <a:lvl1pPr>
              <a:defRPr/>
            </a:lvl1pPr>
          </a:lstStyle>
          <a:p>
            <a:pPr>
              <a:defRPr/>
            </a:pPr>
            <a:fld id="{2EBA564F-93B1-479A-910D-93191C39B7F9}"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2F1DD4-AE3E-4F93-AC07-C3B9BDF930AE}" type="datetime1">
              <a:rPr lang="en-US"/>
              <a:pPr>
                <a:defRPr/>
              </a:pPr>
              <a:t>4/5/2011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6" name="Slide Number Placeholder 5"/>
          <p:cNvSpPr>
            <a:spLocks noGrp="1"/>
          </p:cNvSpPr>
          <p:nvPr>
            <p:ph type="sldNum" sz="quarter" idx="12"/>
          </p:nvPr>
        </p:nvSpPr>
        <p:spPr/>
        <p:txBody>
          <a:bodyPr/>
          <a:lstStyle>
            <a:lvl1pPr>
              <a:defRPr/>
            </a:lvl1pPr>
          </a:lstStyle>
          <a:p>
            <a:pPr>
              <a:defRPr/>
            </a:pPr>
            <a:fld id="{A64A4321-4B4C-4326-AAB0-0C6589566AEB}"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C6804B0-C390-45F1-9854-28281F4C6890}"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F556B3E7-6414-40C6-B444-BB9D4D4FFFAA}"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73CDBB7-82D2-459D-B095-7212A39AB2DE}"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FB092702-10A5-433B-A4AC-74DC7E603B53}"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0B7329E-9BC5-41E9-99F9-CA9B04523704}"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F1C3A0E2-0745-4492-9480-E25A6E14B8D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30A50B-5E6F-433C-92B8-AE2AA8744465}" type="datetime1">
              <a:rPr lang="en-US"/>
              <a:pPr>
                <a:defRPr/>
              </a:pPr>
              <a:t>4/5/2011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4" name="Slide Number Placeholder 5"/>
          <p:cNvSpPr>
            <a:spLocks noGrp="1"/>
          </p:cNvSpPr>
          <p:nvPr>
            <p:ph type="sldNum" sz="quarter" idx="12"/>
          </p:nvPr>
        </p:nvSpPr>
        <p:spPr/>
        <p:txBody>
          <a:bodyPr/>
          <a:lstStyle>
            <a:lvl1pPr>
              <a:defRPr/>
            </a:lvl1pPr>
          </a:lstStyle>
          <a:p>
            <a:pPr>
              <a:defRPr/>
            </a:pPr>
            <a:fld id="{947A0A8C-708E-446C-AB2E-BFAA52510563}"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DD0D84B-180D-4982-8D9A-85D444D7E978}" type="datetime1">
              <a:rPr lang="en-US"/>
              <a:pPr>
                <a:defRPr/>
              </a:pPr>
              <a:t>4/5/2011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7" name="Rectangle 6"/>
          <p:cNvSpPr>
            <a:spLocks noGrp="1" noChangeArrowheads="1"/>
          </p:cNvSpPr>
          <p:nvPr>
            <p:ph type="sldNum" sz="quarter" idx="12"/>
          </p:nvPr>
        </p:nvSpPr>
        <p:spPr>
          <a:ln/>
        </p:spPr>
        <p:txBody>
          <a:bodyPr/>
          <a:lstStyle>
            <a:lvl1pPr>
              <a:defRPr/>
            </a:lvl1pPr>
          </a:lstStyle>
          <a:p>
            <a:pPr>
              <a:defRPr/>
            </a:pPr>
            <a:fld id="{530292CD-6A9F-407E-85AD-7915DD6ED2CC}"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4C7BA24-243F-4EC3-8EAF-B3D5383EAF6A}" type="datetime1">
              <a:rPr lang="en-US"/>
              <a:pPr>
                <a:defRPr/>
              </a:pPr>
              <a:t>4/5/2011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9" name="Rectangle 6"/>
          <p:cNvSpPr>
            <a:spLocks noGrp="1" noChangeArrowheads="1"/>
          </p:cNvSpPr>
          <p:nvPr>
            <p:ph type="sldNum" sz="quarter" idx="12"/>
          </p:nvPr>
        </p:nvSpPr>
        <p:spPr>
          <a:ln/>
        </p:spPr>
        <p:txBody>
          <a:bodyPr/>
          <a:lstStyle>
            <a:lvl1pPr>
              <a:defRPr/>
            </a:lvl1pPr>
          </a:lstStyle>
          <a:p>
            <a:pPr>
              <a:defRPr/>
            </a:pPr>
            <a:fld id="{9ADC3459-86C9-4BFF-9D61-A4AE7B2FD318}"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CD094F0-04F6-4F28-8C28-C40D36D7EC6F}" type="datetime1">
              <a:rPr lang="en-US"/>
              <a:pPr>
                <a:defRPr/>
              </a:pPr>
              <a:t>4/5/2011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5" name="Rectangle 6"/>
          <p:cNvSpPr>
            <a:spLocks noGrp="1" noChangeArrowheads="1"/>
          </p:cNvSpPr>
          <p:nvPr>
            <p:ph type="sldNum" sz="quarter" idx="12"/>
          </p:nvPr>
        </p:nvSpPr>
        <p:spPr>
          <a:ln/>
        </p:spPr>
        <p:txBody>
          <a:bodyPr/>
          <a:lstStyle>
            <a:lvl1pPr>
              <a:defRPr/>
            </a:lvl1pPr>
          </a:lstStyle>
          <a:p>
            <a:pPr>
              <a:defRPr/>
            </a:pPr>
            <a:fld id="{22435C41-801B-4FED-83D1-93FF9A0595A3}"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7E0CDBF-BED9-491F-8468-0ADFFB649412}" type="datetime1">
              <a:rPr lang="en-US"/>
              <a:pPr>
                <a:defRPr/>
              </a:pPr>
              <a:t>4/5/2011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4" name="Rectangle 6"/>
          <p:cNvSpPr>
            <a:spLocks noGrp="1" noChangeArrowheads="1"/>
          </p:cNvSpPr>
          <p:nvPr>
            <p:ph type="sldNum" sz="quarter" idx="12"/>
          </p:nvPr>
        </p:nvSpPr>
        <p:spPr>
          <a:ln/>
        </p:spPr>
        <p:txBody>
          <a:bodyPr/>
          <a:lstStyle>
            <a:lvl1pPr>
              <a:defRPr/>
            </a:lvl1pPr>
          </a:lstStyle>
          <a:p>
            <a:pPr>
              <a:defRPr/>
            </a:pPr>
            <a:fld id="{2D7C57BD-1C3F-4142-A3A9-21B59618A8AA}"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CEC0777-2651-4D78-821F-12A932C2AF86}" type="datetime1">
              <a:rPr lang="en-US"/>
              <a:pPr>
                <a:defRPr/>
              </a:pPr>
              <a:t>4/5/2011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7" name="Rectangle 6"/>
          <p:cNvSpPr>
            <a:spLocks noGrp="1" noChangeArrowheads="1"/>
          </p:cNvSpPr>
          <p:nvPr>
            <p:ph type="sldNum" sz="quarter" idx="12"/>
          </p:nvPr>
        </p:nvSpPr>
        <p:spPr>
          <a:ln/>
        </p:spPr>
        <p:txBody>
          <a:bodyPr/>
          <a:lstStyle>
            <a:lvl1pPr>
              <a:defRPr/>
            </a:lvl1pPr>
          </a:lstStyle>
          <a:p>
            <a:pPr>
              <a:defRPr/>
            </a:pPr>
            <a:fld id="{A2CAC2A1-001C-4809-A748-9FF02566F83A}"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ED0A73D-D674-4A2F-988B-E03BEF0ADB7C}" type="datetime1">
              <a:rPr lang="en-US"/>
              <a:pPr>
                <a:defRPr/>
              </a:pPr>
              <a:t>4/5/2011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7" name="Rectangle 6"/>
          <p:cNvSpPr>
            <a:spLocks noGrp="1" noChangeArrowheads="1"/>
          </p:cNvSpPr>
          <p:nvPr>
            <p:ph type="sldNum" sz="quarter" idx="12"/>
          </p:nvPr>
        </p:nvSpPr>
        <p:spPr>
          <a:ln/>
        </p:spPr>
        <p:txBody>
          <a:bodyPr/>
          <a:lstStyle>
            <a:lvl1pPr>
              <a:defRPr/>
            </a:lvl1pPr>
          </a:lstStyle>
          <a:p>
            <a:pPr>
              <a:defRPr/>
            </a:pPr>
            <a:fld id="{0DB2A2CE-5737-4D27-A4BA-B1761426EF11}"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430AFAC-7BC9-415D-A837-752BF4D0C2F9}"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13145DF3-D68C-49EA-A186-10C91F233C30}"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859235C-817F-4780-82D4-762E46CF6B52}"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C26B8950-FBC9-4136-923B-B69FC9109895}"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B3ACA54-0B62-4716-B9DD-9F96814155F1}"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6C172DBE-9771-49C5-8545-1AD023A9FF12}"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D6BA0D0-E076-4C75-A7AE-A9BDAF3063B1}"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6F66B35F-AD64-4D62-8C5D-01FC98E0A17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D2835C-000A-4B07-A30B-A14306672D9F}" type="datetime1">
              <a:rPr lang="en-US"/>
              <a:pPr>
                <a:defRPr/>
              </a:pPr>
              <a:t>4/5/2011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7" name="Slide Number Placeholder 5"/>
          <p:cNvSpPr>
            <a:spLocks noGrp="1"/>
          </p:cNvSpPr>
          <p:nvPr>
            <p:ph type="sldNum" sz="quarter" idx="12"/>
          </p:nvPr>
        </p:nvSpPr>
        <p:spPr/>
        <p:txBody>
          <a:bodyPr/>
          <a:lstStyle>
            <a:lvl1pPr>
              <a:defRPr/>
            </a:lvl1pPr>
          </a:lstStyle>
          <a:p>
            <a:pPr>
              <a:defRPr/>
            </a:pPr>
            <a:fld id="{7AF43C96-D66D-423E-87CD-46D7D83924FF}"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94B8A9C-7555-474A-8204-72FDBD98E86F}"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3568C2FE-A3C2-459A-AA4A-159C39552D37}"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4254B2B-B7F5-4246-983D-4417ABA19E58}" type="datetime1">
              <a:rPr lang="en-US"/>
              <a:pPr>
                <a:defRPr/>
              </a:pPr>
              <a:t>4/5/2011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7" name="Rectangle 6"/>
          <p:cNvSpPr>
            <a:spLocks noGrp="1" noChangeArrowheads="1"/>
          </p:cNvSpPr>
          <p:nvPr>
            <p:ph type="sldNum" sz="quarter" idx="12"/>
          </p:nvPr>
        </p:nvSpPr>
        <p:spPr>
          <a:ln/>
        </p:spPr>
        <p:txBody>
          <a:bodyPr/>
          <a:lstStyle>
            <a:lvl1pPr>
              <a:defRPr/>
            </a:lvl1pPr>
          </a:lstStyle>
          <a:p>
            <a:pPr>
              <a:defRPr/>
            </a:pPr>
            <a:fld id="{9D82B30B-6573-4D68-9461-C3753C5920D7}"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D1FEC3F-6D1B-4894-B42D-34E832EF9BBD}" type="datetime1">
              <a:rPr lang="en-US"/>
              <a:pPr>
                <a:defRPr/>
              </a:pPr>
              <a:t>4/5/2011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9" name="Rectangle 6"/>
          <p:cNvSpPr>
            <a:spLocks noGrp="1" noChangeArrowheads="1"/>
          </p:cNvSpPr>
          <p:nvPr>
            <p:ph type="sldNum" sz="quarter" idx="12"/>
          </p:nvPr>
        </p:nvSpPr>
        <p:spPr>
          <a:ln/>
        </p:spPr>
        <p:txBody>
          <a:bodyPr/>
          <a:lstStyle>
            <a:lvl1pPr>
              <a:defRPr/>
            </a:lvl1pPr>
          </a:lstStyle>
          <a:p>
            <a:pPr>
              <a:defRPr/>
            </a:pPr>
            <a:fld id="{3FF6902A-7484-44E0-BDA7-AD13B71B178A}"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E9E15C8-8739-41C8-B887-FB822FE64A6A}" type="datetime1">
              <a:rPr lang="en-US"/>
              <a:pPr>
                <a:defRPr/>
              </a:pPr>
              <a:t>4/5/2011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5" name="Rectangle 6"/>
          <p:cNvSpPr>
            <a:spLocks noGrp="1" noChangeArrowheads="1"/>
          </p:cNvSpPr>
          <p:nvPr>
            <p:ph type="sldNum" sz="quarter" idx="12"/>
          </p:nvPr>
        </p:nvSpPr>
        <p:spPr>
          <a:ln/>
        </p:spPr>
        <p:txBody>
          <a:bodyPr/>
          <a:lstStyle>
            <a:lvl1pPr>
              <a:defRPr/>
            </a:lvl1pPr>
          </a:lstStyle>
          <a:p>
            <a:pPr>
              <a:defRPr/>
            </a:pPr>
            <a:fld id="{E3A05C00-1AA2-40B7-907C-13B4FEE23A9F}"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713522F-0EB2-4D02-B899-711717806C1B}" type="datetime1">
              <a:rPr lang="en-US"/>
              <a:pPr>
                <a:defRPr/>
              </a:pPr>
              <a:t>4/5/2011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4" name="Rectangle 6"/>
          <p:cNvSpPr>
            <a:spLocks noGrp="1" noChangeArrowheads="1"/>
          </p:cNvSpPr>
          <p:nvPr>
            <p:ph type="sldNum" sz="quarter" idx="12"/>
          </p:nvPr>
        </p:nvSpPr>
        <p:spPr>
          <a:ln/>
        </p:spPr>
        <p:txBody>
          <a:bodyPr/>
          <a:lstStyle>
            <a:lvl1pPr>
              <a:defRPr/>
            </a:lvl1pPr>
          </a:lstStyle>
          <a:p>
            <a:pPr>
              <a:defRPr/>
            </a:pPr>
            <a:fld id="{CB396C80-9525-48EE-8AC1-48C8C6E5F6DA}"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3379308-139A-4C9D-9173-15251477222F}" type="datetime1">
              <a:rPr lang="en-US"/>
              <a:pPr>
                <a:defRPr/>
              </a:pPr>
              <a:t>4/5/2011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7" name="Rectangle 6"/>
          <p:cNvSpPr>
            <a:spLocks noGrp="1" noChangeArrowheads="1"/>
          </p:cNvSpPr>
          <p:nvPr>
            <p:ph type="sldNum" sz="quarter" idx="12"/>
          </p:nvPr>
        </p:nvSpPr>
        <p:spPr>
          <a:ln/>
        </p:spPr>
        <p:txBody>
          <a:bodyPr/>
          <a:lstStyle>
            <a:lvl1pPr>
              <a:defRPr/>
            </a:lvl1pPr>
          </a:lstStyle>
          <a:p>
            <a:pPr>
              <a:defRPr/>
            </a:pPr>
            <a:fld id="{3C2FB358-8B22-4544-9470-70AE9D3F1507}"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7F600EA-26A9-4B3B-AB3B-C6A8AD0F7D30}" type="datetime1">
              <a:rPr lang="en-US"/>
              <a:pPr>
                <a:defRPr/>
              </a:pPr>
              <a:t>4/5/2011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7" name="Rectangle 6"/>
          <p:cNvSpPr>
            <a:spLocks noGrp="1" noChangeArrowheads="1"/>
          </p:cNvSpPr>
          <p:nvPr>
            <p:ph type="sldNum" sz="quarter" idx="12"/>
          </p:nvPr>
        </p:nvSpPr>
        <p:spPr>
          <a:ln/>
        </p:spPr>
        <p:txBody>
          <a:bodyPr/>
          <a:lstStyle>
            <a:lvl1pPr>
              <a:defRPr/>
            </a:lvl1pPr>
          </a:lstStyle>
          <a:p>
            <a:pPr>
              <a:defRPr/>
            </a:pPr>
            <a:fld id="{9A48F3F7-6314-48BF-BD82-484C7165C871}"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FBDF1EC-DEF1-4A94-B984-1993E94F77EA}"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66E6EE7A-0E8C-4A32-A9EF-FA5AC44CC39D}"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EE7C743-3991-4DA4-BCA0-F1008D3BD741}"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F8369E12-93FC-48E4-B420-F07DF0D6DD8B}"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73CFAE-8ECF-4F8B-A38B-BA326BCC7DE0}"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6B11BD85-38BA-4E5D-A394-BA8EAF37704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8E81FA-E2FB-44C1-91B6-75AFA49B0E3B}" type="datetime1">
              <a:rPr lang="en-US"/>
              <a:pPr>
                <a:defRPr/>
              </a:pPr>
              <a:t>4/5/2011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2010  R.R. Dickerson</a:t>
            </a:r>
          </a:p>
        </p:txBody>
      </p:sp>
      <p:sp>
        <p:nvSpPr>
          <p:cNvPr id="7" name="Slide Number Placeholder 5"/>
          <p:cNvSpPr>
            <a:spLocks noGrp="1"/>
          </p:cNvSpPr>
          <p:nvPr>
            <p:ph type="sldNum" sz="quarter" idx="12"/>
          </p:nvPr>
        </p:nvSpPr>
        <p:spPr/>
        <p:txBody>
          <a:bodyPr/>
          <a:lstStyle>
            <a:lvl1pPr>
              <a:defRPr/>
            </a:lvl1pPr>
          </a:lstStyle>
          <a:p>
            <a:pPr>
              <a:defRPr/>
            </a:pPr>
            <a:fld id="{F8B9B4E5-F8F8-4266-A193-1D78198BDA28}"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9F05E61-0188-4DBB-96CC-C237417B2622}"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B23A43B7-2843-4027-94DE-8480DA35F33C}"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2FEFD9B-0893-4E2D-80B1-8AB587033D1C}"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BA1472B5-53F3-43CA-8ED6-5D5BAFB2193F}"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76C3653-1CB2-4A69-B9DC-1232FD9793CD}" type="datetime1">
              <a:rPr lang="en-US"/>
              <a:pPr>
                <a:defRPr/>
              </a:pPr>
              <a:t>4/5/2011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7" name="Rectangle 6"/>
          <p:cNvSpPr>
            <a:spLocks noGrp="1" noChangeArrowheads="1"/>
          </p:cNvSpPr>
          <p:nvPr>
            <p:ph type="sldNum" sz="quarter" idx="12"/>
          </p:nvPr>
        </p:nvSpPr>
        <p:spPr>
          <a:ln/>
        </p:spPr>
        <p:txBody>
          <a:bodyPr/>
          <a:lstStyle>
            <a:lvl1pPr>
              <a:defRPr/>
            </a:lvl1pPr>
          </a:lstStyle>
          <a:p>
            <a:pPr>
              <a:defRPr/>
            </a:pPr>
            <a:fld id="{4AE53855-FA2A-4092-9112-58A3BF7658F5}"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83AE730-41F9-42F0-8DDE-F341464E6706}" type="datetime1">
              <a:rPr lang="en-US"/>
              <a:pPr>
                <a:defRPr/>
              </a:pPr>
              <a:t>4/5/2011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9" name="Rectangle 6"/>
          <p:cNvSpPr>
            <a:spLocks noGrp="1" noChangeArrowheads="1"/>
          </p:cNvSpPr>
          <p:nvPr>
            <p:ph type="sldNum" sz="quarter" idx="12"/>
          </p:nvPr>
        </p:nvSpPr>
        <p:spPr>
          <a:ln/>
        </p:spPr>
        <p:txBody>
          <a:bodyPr/>
          <a:lstStyle>
            <a:lvl1pPr>
              <a:defRPr/>
            </a:lvl1pPr>
          </a:lstStyle>
          <a:p>
            <a:pPr>
              <a:defRPr/>
            </a:pPr>
            <a:fld id="{65E64FF9-B450-4A62-8CCC-700DCA2DF883}"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60F9C7E-C329-40DB-937E-4529D13D846A}" type="datetime1">
              <a:rPr lang="en-US"/>
              <a:pPr>
                <a:defRPr/>
              </a:pPr>
              <a:t>4/5/2011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5" name="Rectangle 6"/>
          <p:cNvSpPr>
            <a:spLocks noGrp="1" noChangeArrowheads="1"/>
          </p:cNvSpPr>
          <p:nvPr>
            <p:ph type="sldNum" sz="quarter" idx="12"/>
          </p:nvPr>
        </p:nvSpPr>
        <p:spPr>
          <a:ln/>
        </p:spPr>
        <p:txBody>
          <a:bodyPr/>
          <a:lstStyle>
            <a:lvl1pPr>
              <a:defRPr/>
            </a:lvl1pPr>
          </a:lstStyle>
          <a:p>
            <a:pPr>
              <a:defRPr/>
            </a:pPr>
            <a:fld id="{BE79FA08-3BDC-40B4-B2D6-7EF7F42DA016}"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18FDBBA-A7C6-4FF5-B3F8-4D8134CD66F8}" type="datetime1">
              <a:rPr lang="en-US"/>
              <a:pPr>
                <a:defRPr/>
              </a:pPr>
              <a:t>4/5/2011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4" name="Rectangle 6"/>
          <p:cNvSpPr>
            <a:spLocks noGrp="1" noChangeArrowheads="1"/>
          </p:cNvSpPr>
          <p:nvPr>
            <p:ph type="sldNum" sz="quarter" idx="12"/>
          </p:nvPr>
        </p:nvSpPr>
        <p:spPr>
          <a:ln/>
        </p:spPr>
        <p:txBody>
          <a:bodyPr/>
          <a:lstStyle>
            <a:lvl1pPr>
              <a:defRPr/>
            </a:lvl1pPr>
          </a:lstStyle>
          <a:p>
            <a:pPr>
              <a:defRPr/>
            </a:pPr>
            <a:fld id="{55476759-C833-482E-974C-3845C800B1F3}"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D0C4B03-09D3-433E-829A-0BA3B61CD8A4}" type="datetime1">
              <a:rPr lang="en-US"/>
              <a:pPr>
                <a:defRPr/>
              </a:pPr>
              <a:t>4/5/2011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7" name="Rectangle 6"/>
          <p:cNvSpPr>
            <a:spLocks noGrp="1" noChangeArrowheads="1"/>
          </p:cNvSpPr>
          <p:nvPr>
            <p:ph type="sldNum" sz="quarter" idx="12"/>
          </p:nvPr>
        </p:nvSpPr>
        <p:spPr>
          <a:ln/>
        </p:spPr>
        <p:txBody>
          <a:bodyPr/>
          <a:lstStyle>
            <a:lvl1pPr>
              <a:defRPr/>
            </a:lvl1pPr>
          </a:lstStyle>
          <a:p>
            <a:pPr>
              <a:defRPr/>
            </a:pPr>
            <a:fld id="{8EDFDB10-5229-4A02-BA63-A130FED0C8BD}"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D9E3D3B-D775-4D18-ABF7-7F12CB60AFC7}" type="datetime1">
              <a:rPr lang="en-US"/>
              <a:pPr>
                <a:defRPr/>
              </a:pPr>
              <a:t>4/5/2011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7" name="Rectangle 6"/>
          <p:cNvSpPr>
            <a:spLocks noGrp="1" noChangeArrowheads="1"/>
          </p:cNvSpPr>
          <p:nvPr>
            <p:ph type="sldNum" sz="quarter" idx="12"/>
          </p:nvPr>
        </p:nvSpPr>
        <p:spPr>
          <a:ln/>
        </p:spPr>
        <p:txBody>
          <a:bodyPr/>
          <a:lstStyle>
            <a:lvl1pPr>
              <a:defRPr/>
            </a:lvl1pPr>
          </a:lstStyle>
          <a:p>
            <a:pPr>
              <a:defRPr/>
            </a:pPr>
            <a:fld id="{7C8493F8-579A-4F17-993D-D5CD702F2F21}"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08D6428-420F-4D3D-9C0A-AB8D26937A1B}"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66720C6C-B967-494D-B24C-6108941CDCE3}"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3CE4A1C-9204-4D0D-A69A-D19DAA9E3EFA}" type="datetime1">
              <a:rPr lang="en-US"/>
              <a:pPr>
                <a:defRPr/>
              </a:pPr>
              <a:t>4/5/2011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2010  R.R.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35F15BBB-E807-49BE-9316-E1235D84D6F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ACCD949-2A34-4AFE-954A-DEE85DF87AF6}" type="datetime1">
              <a:rPr lang="en-US"/>
              <a:pPr>
                <a:defRPr/>
              </a:pPr>
              <a:t>4/5/2011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a:t>Copyright © 2010  R.R. Dickerson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BE51EBF-B86D-4489-89A8-5A77DEE3E7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ea typeface="+mn-ea"/>
              </a:defRPr>
            </a:lvl1pPr>
          </a:lstStyle>
          <a:p>
            <a:pPr>
              <a:defRPr/>
            </a:pPr>
            <a:fld id="{419583F8-71EC-4DF6-890B-E4AD53EEF503}" type="datetime1">
              <a:rPr lang="en-US"/>
              <a:pPr>
                <a:defRPr/>
              </a:pPr>
              <a:t>4/5/2011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a:t>Copyright © 2010  R.R. Dickerson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ea typeface="+mn-ea"/>
              </a:defRPr>
            </a:lvl1pPr>
          </a:lstStyle>
          <a:p>
            <a:pPr>
              <a:defRPr/>
            </a:pPr>
            <a:fld id="{7747BA0F-B898-4531-BCC9-BE747C7F85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dt="0"/>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Arial" pitchFamily="34"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Arial" pitchFamily="34"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Arial" pitchFamily="34"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Arial" pitchFamily="34"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cs typeface="Arial" pitchFamily="34" charset="0"/>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cs typeface="Arial" pitchFamily="34" charset="0"/>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cs typeface="Arial" pitchFamily="34" charset="0"/>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cs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4600" indent="-228600" algn="l" defTabSz="457200" rtl="0" fontAlgn="base">
        <a:spcBef>
          <a:spcPct val="20000"/>
        </a:spcBef>
        <a:spcAft>
          <a:spcPct val="0"/>
        </a:spcAft>
        <a:buFont typeface="Arial" pitchFamily="34" charset="0"/>
        <a:buChar char="»"/>
        <a:defRPr sz="2000">
          <a:solidFill>
            <a:schemeClr val="tx1"/>
          </a:solidFill>
          <a:latin typeface="+mn-lt"/>
          <a:ea typeface="+mn-ea"/>
          <a:cs typeface="+mn-cs"/>
        </a:defRPr>
      </a:lvl6pPr>
      <a:lvl7pPr marL="2971800" indent="-228600" algn="l" defTabSz="457200" rtl="0" fontAlgn="base">
        <a:spcBef>
          <a:spcPct val="20000"/>
        </a:spcBef>
        <a:spcAft>
          <a:spcPct val="0"/>
        </a:spcAft>
        <a:buFont typeface="Arial" pitchFamily="34" charset="0"/>
        <a:buChar char="»"/>
        <a:defRPr sz="2000">
          <a:solidFill>
            <a:schemeClr val="tx1"/>
          </a:solidFill>
          <a:latin typeface="+mn-lt"/>
          <a:ea typeface="+mn-ea"/>
          <a:cs typeface="+mn-cs"/>
        </a:defRPr>
      </a:lvl7pPr>
      <a:lvl8pPr marL="3429000" indent="-228600" algn="l" defTabSz="457200" rtl="0" fontAlgn="base">
        <a:spcBef>
          <a:spcPct val="20000"/>
        </a:spcBef>
        <a:spcAft>
          <a:spcPct val="0"/>
        </a:spcAft>
        <a:buFont typeface="Arial" pitchFamily="34" charset="0"/>
        <a:buChar char="»"/>
        <a:defRPr sz="2000">
          <a:solidFill>
            <a:schemeClr val="tx1"/>
          </a:solidFill>
          <a:latin typeface="+mn-lt"/>
          <a:ea typeface="+mn-ea"/>
          <a:cs typeface="+mn-cs"/>
        </a:defRPr>
      </a:lvl8pPr>
      <a:lvl9pPr marL="3886200" indent="-228600" algn="l" defTabSz="457200" rtl="0" fontAlgn="base">
        <a:spcBef>
          <a:spcPct val="20000"/>
        </a:spcBef>
        <a:spcAft>
          <a:spcPct val="0"/>
        </a:spcAft>
        <a:buFont typeface="Arial" pitchFamily="34"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72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cs typeface="Times New Roman" pitchFamily="18" charset="0"/>
              </a:defRPr>
            </a:lvl1pPr>
          </a:lstStyle>
          <a:p>
            <a:pPr>
              <a:defRPr/>
            </a:pPr>
            <a:fld id="{F92E406A-660E-42AC-9CB7-EC0A904A9435}" type="datetime1">
              <a:rPr lang="en-US"/>
              <a:pPr>
                <a:defRPr/>
              </a:pPr>
              <a:t>4/5/2011</a:t>
            </a:fld>
            <a:endParaRPr lang="en-US"/>
          </a:p>
        </p:txBody>
      </p:sp>
      <p:sp>
        <p:nvSpPr>
          <p:cNvPr id="972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cs typeface="Times New Roman" pitchFamily="18" charset="0"/>
              </a:defRPr>
            </a:lvl1pPr>
          </a:lstStyle>
          <a:p>
            <a:pPr>
              <a:defRPr/>
            </a:pPr>
            <a:r>
              <a:rPr lang="en-US"/>
              <a:t>Copyright © 2010  R.R. Dickerson</a:t>
            </a:r>
          </a:p>
        </p:txBody>
      </p:sp>
      <p:sp>
        <p:nvSpPr>
          <p:cNvPr id="972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Times New Roman" pitchFamily="18" charset="0"/>
              </a:defRPr>
            </a:lvl1pPr>
          </a:lstStyle>
          <a:p>
            <a:pPr>
              <a:defRPr/>
            </a:pPr>
            <a:fld id="{96956E43-B806-4D94-B6BD-77F1ED2A18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ea typeface="+mn-ea"/>
                <a:cs typeface="Times New Roman" pitchFamily="18" charset="0"/>
              </a:defRPr>
            </a:lvl1pPr>
          </a:lstStyle>
          <a:p>
            <a:pPr>
              <a:defRPr/>
            </a:pPr>
            <a:fld id="{26DDE3F8-AC21-4477-A115-5195AA13274C}" type="datetime1">
              <a:rPr lang="en-US"/>
              <a:pPr>
                <a:defRPr/>
              </a:pPr>
              <a:t>4/5/2011</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Times New Roman" pitchFamily="18" charset="0"/>
              </a:defRPr>
            </a:lvl1pPr>
          </a:lstStyle>
          <a:p>
            <a:pPr>
              <a:defRPr/>
            </a:pPr>
            <a:r>
              <a:rPr lang="en-US"/>
              <a:t>Copyright © 2010  R.R. Dickerson</a:t>
            </a: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ea typeface="+mn-ea"/>
                <a:cs typeface="Times New Roman" pitchFamily="18" charset="0"/>
              </a:defRPr>
            </a:lvl1pPr>
          </a:lstStyle>
          <a:p>
            <a:pPr>
              <a:defRPr/>
            </a:pPr>
            <a:fld id="{157E5B26-5F76-4A65-BACF-CBB1D6B32A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dt="0"/>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3"/>
          <p:cNvSpPr>
            <a:spLocks noGrp="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cs typeface="Times New Roman" pitchFamily="18" charset="0"/>
              </a:defRPr>
            </a:lvl1pPr>
          </a:lstStyle>
          <a:p>
            <a:pPr>
              <a:defRPr/>
            </a:pPr>
            <a:fld id="{74DB9976-A082-4BFB-A094-F06A32026239}" type="datetime1">
              <a:rPr lang="en-US"/>
              <a:pPr>
                <a:defRPr/>
              </a:pPr>
              <a:t>4/5/2011</a:t>
            </a:fld>
            <a:endParaRPr lang="en-US"/>
          </a:p>
        </p:txBody>
      </p:sp>
      <p:sp>
        <p:nvSpPr>
          <p:cNvPr id="8" name="Footer Placeholder 4"/>
          <p:cNvSpPr>
            <a:spLocks noGrp="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cs typeface="Times New Roman" pitchFamily="18" charset="0"/>
              </a:defRPr>
            </a:lvl1pPr>
          </a:lstStyle>
          <a:p>
            <a:pPr>
              <a:defRPr/>
            </a:pPr>
            <a:r>
              <a:rPr lang="en-US"/>
              <a:t>Copyright © 2010  R.R. Dickerson</a:t>
            </a:r>
          </a:p>
        </p:txBody>
      </p:sp>
      <p:sp>
        <p:nvSpPr>
          <p:cNvPr id="9" name="Slide Number Placeholder 5"/>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cs typeface="Times New Roman" pitchFamily="18" charset="0"/>
              </a:defRPr>
            </a:lvl1pPr>
          </a:lstStyle>
          <a:p>
            <a:pPr>
              <a:defRPr/>
            </a:pPr>
            <a:fld id="{EB2201E5-E7C7-4958-B7DF-0F8F59288D4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cs typeface="Times New Roman" pitchFamily="18" charset="0"/>
              </a:defRPr>
            </a:lvl1pPr>
          </a:lstStyle>
          <a:p>
            <a:pPr>
              <a:defRPr/>
            </a:pPr>
            <a:fld id="{9C8523B8-C61C-413A-A441-A02C2A9E2C2B}" type="datetime1">
              <a:rPr lang="en-US"/>
              <a:pPr>
                <a:defRPr/>
              </a:pPr>
              <a:t>4/5/2011</a:t>
            </a:fld>
            <a:endParaRPr lang="en-US"/>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cs typeface="Times New Roman" pitchFamily="18" charset="0"/>
              </a:defRPr>
            </a:lvl1pPr>
          </a:lstStyle>
          <a:p>
            <a:pPr>
              <a:defRPr/>
            </a:pPr>
            <a:r>
              <a:rPr lang="en-US"/>
              <a:t>Copyright © 2010  R.R. Dickerson</a:t>
            </a: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cs typeface="Times New Roman" pitchFamily="18" charset="0"/>
              </a:defRPr>
            </a:lvl1pPr>
          </a:lstStyle>
          <a:p>
            <a:pPr>
              <a:defRPr/>
            </a:pPr>
            <a:fld id="{F08E25E2-1695-42B2-BE88-85EF1A8B32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ea typeface="+mn-ea"/>
                <a:cs typeface="Times New Roman" pitchFamily="18" charset="0"/>
              </a:defRPr>
            </a:lvl1pPr>
          </a:lstStyle>
          <a:p>
            <a:pPr>
              <a:defRPr/>
            </a:pPr>
            <a:fld id="{9B512786-C31C-4665-9D57-9E3DF01B69FD}" type="datetime1">
              <a:rPr lang="en-US"/>
              <a:pPr>
                <a:defRPr/>
              </a:pPr>
              <a:t>4/5/2011</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Times New Roman" pitchFamily="18" charset="0"/>
              </a:defRPr>
            </a:lvl1pPr>
          </a:lstStyle>
          <a:p>
            <a:pPr>
              <a:defRPr/>
            </a:pPr>
            <a:r>
              <a:rPr lang="en-US"/>
              <a:t>Copyright © 2010  R.R. Dickerson</a:t>
            </a: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ea typeface="+mn-ea"/>
                <a:cs typeface="Times New Roman" pitchFamily="18" charset="0"/>
              </a:defRPr>
            </a:lvl1pPr>
          </a:lstStyle>
          <a:p>
            <a:pPr>
              <a:defRPr/>
            </a:pPr>
            <a:fld id="{68C11F62-56F9-4984-B717-A9CEC543735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dt="0"/>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defTabSz="457200"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defTabSz="457200"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defTabSz="457200"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defTabSz="457200"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47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9B045426-D384-4976-8EF3-4E1364E21E24}" type="datetime1">
              <a:rPr lang="en-US"/>
              <a:pPr>
                <a:defRPr/>
              </a:pPr>
              <a:t>4/5/2011</a:t>
            </a:fld>
            <a:endParaRPr lang="en-US"/>
          </a:p>
        </p:txBody>
      </p:sp>
      <p:sp>
        <p:nvSpPr>
          <p:cNvPr id="74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Copyright © 2010  R.R. Dickerson</a:t>
            </a:r>
          </a:p>
        </p:txBody>
      </p:sp>
      <p:sp>
        <p:nvSpPr>
          <p:cNvPr id="74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A6B8D5E-912A-4477-BAD5-E39271A906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3C2C6FFE-1452-4854-AC01-F6087D88B015}" type="datetime1">
              <a:rPr lang="en-US"/>
              <a:pPr>
                <a:defRPr/>
              </a:pPr>
              <a:t>4/5/2011</a:t>
            </a:fld>
            <a:endParaRPr lang="en-US"/>
          </a:p>
        </p:txBody>
      </p:sp>
      <p:sp>
        <p:nvSpPr>
          <p:cNvPr id="798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r>
              <a:rPr lang="en-US"/>
              <a:t>Copyright © 2010  R.R. Dickerson</a:t>
            </a:r>
          </a:p>
        </p:txBody>
      </p:sp>
      <p:sp>
        <p:nvSpPr>
          <p:cNvPr id="798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D985B018-41C2-4D18-9A14-4880114C9C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80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BA8B8EDE-9A1A-4B06-A87B-F4CD8E5FB2E6}" type="datetime1">
              <a:rPr lang="en-US"/>
              <a:pPr>
                <a:defRPr/>
              </a:pPr>
              <a:t>4/5/2011</a:t>
            </a:fld>
            <a:endParaRPr lang="en-US"/>
          </a:p>
        </p:txBody>
      </p:sp>
      <p:sp>
        <p:nvSpPr>
          <p:cNvPr id="880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Copyright © 2010  R.R. Dickerson</a:t>
            </a:r>
          </a:p>
        </p:txBody>
      </p:sp>
      <p:sp>
        <p:nvSpPr>
          <p:cNvPr id="88070" name="Rectangle 6"/>
          <p:cNvSpPr>
            <a:spLocks noGrp="1" noChangeArrowheads="1"/>
          </p:cNvSpPr>
          <p:nvPr>
            <p:ph type="sldNum" sz="quarter" idx="4"/>
          </p:nvPr>
        </p:nvSpPr>
        <p:spPr bwMode="auto">
          <a:xfrm>
            <a:off x="7010400" y="6559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BDA181E-4D42-41EE-AA1D-A00F0F6AE6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2.xml"/><Relationship Id="rId1" Type="http://schemas.openxmlformats.org/officeDocument/2006/relationships/tags" Target="../tags/tag1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29.xml"/><Relationship Id="rId7" Type="http://schemas.openxmlformats.org/officeDocument/2006/relationships/oleObject" Target="../embeddings/oleObject2.bin"/><Relationship Id="rId2" Type="http://schemas.openxmlformats.org/officeDocument/2006/relationships/tags" Target="../tags/tag2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4.png"/><Relationship Id="rId4"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4.xml"/><Relationship Id="rId1" Type="http://schemas.openxmlformats.org/officeDocument/2006/relationships/tags" Target="../tags/tag2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0.xml"/><Relationship Id="rId1" Type="http://schemas.openxmlformats.org/officeDocument/2006/relationships/tags" Target="../tags/tag28.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8.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62.xml"/><Relationship Id="rId1" Type="http://schemas.openxmlformats.org/officeDocument/2006/relationships/tags" Target="../tags/tag34.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94.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94.xml"/><Relationship Id="rId1" Type="http://schemas.openxmlformats.org/officeDocument/2006/relationships/tags" Target="../tags/tag36.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vmlDrawing" Target="../drawings/vmlDrawing2.vml"/><Relationship Id="rId4" Type="http://schemas.openxmlformats.org/officeDocument/2006/relationships/oleObject" Target="../embeddings/Microsoft_Office_Excel_Chart1.xls"/></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1.xml"/><Relationship Id="rId1" Type="http://schemas.openxmlformats.org/officeDocument/2006/relationships/tags" Target="../tags/tag38.xml"/><Relationship Id="rId4" Type="http://schemas.openxmlformats.org/officeDocument/2006/relationships/image" Target="../media/image31.e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6.xml"/><Relationship Id="rId1" Type="http://schemas.openxmlformats.org/officeDocument/2006/relationships/tags" Target="../tags/tag39.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6.xml"/><Relationship Id="rId1" Type="http://schemas.openxmlformats.org/officeDocument/2006/relationships/tags" Target="../tags/tag40.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6.xml"/><Relationship Id="rId1" Type="http://schemas.openxmlformats.org/officeDocument/2006/relationships/tags" Target="../tags/tag41.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6.xml"/><Relationship Id="rId1" Type="http://schemas.openxmlformats.org/officeDocument/2006/relationships/tags" Target="../tags/tag42.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6.xml"/><Relationship Id="rId1" Type="http://schemas.openxmlformats.org/officeDocument/2006/relationships/tags" Target="../tags/tag43.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6.xml"/><Relationship Id="rId1" Type="http://schemas.openxmlformats.org/officeDocument/2006/relationships/tags" Target="../tags/tag44.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6.xml"/><Relationship Id="rId1" Type="http://schemas.openxmlformats.org/officeDocument/2006/relationships/tags" Target="../tags/tag45.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6.xml"/><Relationship Id="rId1" Type="http://schemas.openxmlformats.org/officeDocument/2006/relationships/tags" Target="../tags/tag46.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6.xml"/><Relationship Id="rId1" Type="http://schemas.openxmlformats.org/officeDocument/2006/relationships/tags" Target="../tags/tag47.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6.xml"/><Relationship Id="rId1" Type="http://schemas.openxmlformats.org/officeDocument/2006/relationships/tags" Target="../tags/tag48.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9.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6.xml"/><Relationship Id="rId1" Type="http://schemas.openxmlformats.org/officeDocument/2006/relationships/tags" Target="../tags/tag49.xml"/><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05.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05.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01.xml"/><Relationship Id="rId1" Type="http://schemas.openxmlformats.org/officeDocument/2006/relationships/tags" Target="../tags/tag5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2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2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bwMode="auto">
          <a:noFill/>
          <a:ln>
            <a:miter lim="800000"/>
            <a:headEnd/>
            <a:tailEnd/>
          </a:ln>
        </p:spPr>
        <p:txBody>
          <a:bodyPr/>
          <a:lstStyle/>
          <a:p>
            <a:r>
              <a:rPr lang="en-US" dirty="0" smtClean="0"/>
              <a:t>Copyright © </a:t>
            </a:r>
            <a:r>
              <a:rPr lang="en-US" dirty="0" smtClean="0"/>
              <a:t>2011  </a:t>
            </a:r>
            <a:r>
              <a:rPr lang="en-US" dirty="0" smtClean="0"/>
              <a:t>R.R. Dickerson</a:t>
            </a:r>
          </a:p>
        </p:txBody>
      </p:sp>
      <p:sp>
        <p:nvSpPr>
          <p:cNvPr id="6" name="Slide Number Placeholder 5"/>
          <p:cNvSpPr>
            <a:spLocks noGrp="1"/>
          </p:cNvSpPr>
          <p:nvPr>
            <p:ph type="sldNum" sz="quarter" idx="12"/>
          </p:nvPr>
        </p:nvSpPr>
        <p:spPr/>
        <p:txBody>
          <a:bodyPr/>
          <a:lstStyle/>
          <a:p>
            <a:pPr>
              <a:defRPr/>
            </a:pPr>
            <a:fld id="{F3C38003-46CD-471F-8798-B1BC4BD7BB7B}" type="slidenum">
              <a:rPr lang="en-US"/>
              <a:pPr>
                <a:defRPr/>
              </a:pPr>
              <a:t>1</a:t>
            </a:fld>
            <a:endParaRPr lang="en-US"/>
          </a:p>
        </p:txBody>
      </p:sp>
      <p:sp>
        <p:nvSpPr>
          <p:cNvPr id="13316" name="Rectangle 2"/>
          <p:cNvSpPr>
            <a:spLocks noGrp="1"/>
          </p:cNvSpPr>
          <p:nvPr>
            <p:ph type="ctrTitle"/>
          </p:nvPr>
        </p:nvSpPr>
        <p:spPr>
          <a:xfrm>
            <a:off x="685800" y="304800"/>
            <a:ext cx="7772400" cy="1470025"/>
          </a:xfrm>
        </p:spPr>
        <p:txBody>
          <a:bodyPr/>
          <a:lstStyle/>
          <a:p>
            <a:pPr eaLnBrk="1" hangingPunct="1"/>
            <a:r>
              <a:rPr lang="en-US" dirty="0" smtClean="0"/>
              <a:t>AOSC </a:t>
            </a:r>
            <a:r>
              <a:rPr lang="en-US" dirty="0" smtClean="0"/>
              <a:t>637</a:t>
            </a:r>
            <a:r>
              <a:rPr lang="en-US" dirty="0" smtClean="0"/>
              <a:t/>
            </a:r>
            <a:br>
              <a:rPr lang="en-US" dirty="0" smtClean="0"/>
            </a:br>
            <a:r>
              <a:rPr lang="en-US" dirty="0" smtClean="0"/>
              <a:t>Tropospheric </a:t>
            </a:r>
            <a:r>
              <a:rPr lang="en-US" dirty="0" smtClean="0"/>
              <a:t>Ozone</a:t>
            </a:r>
          </a:p>
        </p:txBody>
      </p:sp>
      <p:sp>
        <p:nvSpPr>
          <p:cNvPr id="13317" name="Rectangle 3"/>
          <p:cNvSpPr>
            <a:spLocks noGrp="1"/>
          </p:cNvSpPr>
          <p:nvPr>
            <p:ph type="subTitle" idx="1"/>
          </p:nvPr>
        </p:nvSpPr>
        <p:spPr>
          <a:xfrm>
            <a:off x="304800" y="1981200"/>
            <a:ext cx="4038600" cy="4419600"/>
          </a:xfrm>
        </p:spPr>
        <p:txBody>
          <a:bodyPr/>
          <a:lstStyle/>
          <a:p>
            <a:pPr algn="l" eaLnBrk="1" hangingPunct="1">
              <a:lnSpc>
                <a:spcPct val="80000"/>
              </a:lnSpc>
            </a:pPr>
            <a:r>
              <a:rPr lang="en-US" sz="2000" smtClean="0">
                <a:solidFill>
                  <a:schemeClr val="tx1"/>
                </a:solidFill>
                <a:latin typeface="Times New Roman" pitchFamily="18" charset="0"/>
              </a:rPr>
              <a:t>Ozone is a major pollutant. It does billions of dollars worth of damage to agricultural crops each year and is the principal culprit in photochemical smog. Ozone, however, exists throughout the troposphere and, as a major OH source and a greenhouse gas, plays a central role in many biogeochemical cycles. That photochemical processes produce and destroy </a:t>
            </a:r>
            <a:r>
              <a:rPr lang="en-US" sz="2000" i="1" smtClean="0">
                <a:solidFill>
                  <a:schemeClr val="tx1"/>
                </a:solidFill>
                <a:latin typeface="Times New Roman" pitchFamily="18" charset="0"/>
              </a:rPr>
              <a:t>stratospheric </a:t>
            </a:r>
            <a:r>
              <a:rPr lang="en-US" sz="2000" smtClean="0">
                <a:solidFill>
                  <a:schemeClr val="tx1"/>
                </a:solidFill>
                <a:latin typeface="Times New Roman" pitchFamily="18" charset="0"/>
              </a:rPr>
              <a:t>ozone have been recognized since the thirties, but the importance of photochemistry in </a:t>
            </a:r>
            <a:r>
              <a:rPr lang="en-US" sz="2000" i="1" smtClean="0">
                <a:solidFill>
                  <a:schemeClr val="tx1"/>
                </a:solidFill>
                <a:latin typeface="Times New Roman" pitchFamily="18" charset="0"/>
              </a:rPr>
              <a:t>tropospheric </a:t>
            </a:r>
            <a:r>
              <a:rPr lang="en-US" sz="2000" smtClean="0">
                <a:solidFill>
                  <a:schemeClr val="tx1"/>
                </a:solidFill>
                <a:latin typeface="Times New Roman" pitchFamily="18" charset="0"/>
              </a:rPr>
              <a:t>ozone went unrecognized until the seventies.</a:t>
            </a:r>
          </a:p>
        </p:txBody>
      </p:sp>
      <p:pic>
        <p:nvPicPr>
          <p:cNvPr id="13318" name="Picture 3" descr="ozonedamage2"/>
          <p:cNvPicPr>
            <a:picLocks noChangeAspect="1" noChangeArrowheads="1"/>
          </p:cNvPicPr>
          <p:nvPr/>
        </p:nvPicPr>
        <p:blipFill>
          <a:blip r:embed="rId3" cstate="print"/>
          <a:srcRect/>
          <a:stretch>
            <a:fillRect/>
          </a:stretch>
        </p:blipFill>
        <p:spPr bwMode="auto">
          <a:xfrm>
            <a:off x="4724400" y="2209800"/>
            <a:ext cx="4241800" cy="29162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ftr" sz="quarter" idx="11"/>
          </p:nvPr>
        </p:nvSpPr>
        <p:spPr>
          <a:noFill/>
        </p:spPr>
        <p:txBody>
          <a:bodyPr/>
          <a:lstStyle/>
          <a:p>
            <a:r>
              <a:rPr lang="en-US" smtClean="0"/>
              <a:t>Copyright © 2010  R.R. Dickerson</a:t>
            </a:r>
          </a:p>
        </p:txBody>
      </p:sp>
      <p:sp>
        <p:nvSpPr>
          <p:cNvPr id="22531" name="Rectangle 6"/>
          <p:cNvSpPr>
            <a:spLocks noGrp="1" noChangeArrowheads="1"/>
          </p:cNvSpPr>
          <p:nvPr>
            <p:ph type="sldNum" sz="quarter" idx="12"/>
          </p:nvPr>
        </p:nvSpPr>
        <p:spPr>
          <a:noFill/>
        </p:spPr>
        <p:txBody>
          <a:bodyPr/>
          <a:lstStyle/>
          <a:p>
            <a:fld id="{45C2C2D7-2DBB-44A7-B39F-C398BD0EA193}" type="slidenum">
              <a:rPr lang="en-US" smtClean="0"/>
              <a:pPr/>
              <a:t>10</a:t>
            </a:fld>
            <a:endParaRPr lang="en-US" smtClean="0"/>
          </a:p>
        </p:txBody>
      </p:sp>
      <p:sp>
        <p:nvSpPr>
          <p:cNvPr id="22532" name="Rectangle 2"/>
          <p:cNvSpPr>
            <a:spLocks noGrp="1" noChangeArrowheads="1"/>
          </p:cNvSpPr>
          <p:nvPr>
            <p:ph type="title"/>
          </p:nvPr>
        </p:nvSpPr>
        <p:spPr>
          <a:xfrm>
            <a:off x="685800" y="304800"/>
            <a:ext cx="7772400" cy="762000"/>
          </a:xfrm>
        </p:spPr>
        <p:txBody>
          <a:bodyPr/>
          <a:lstStyle/>
          <a:p>
            <a:pPr eaLnBrk="1" hangingPunct="1"/>
            <a:r>
              <a:rPr lang="en-US" sz="3600" smtClean="0"/>
              <a:t>Jet Streams on March 11, 1990</a:t>
            </a:r>
            <a:br>
              <a:rPr lang="en-US" sz="3600" smtClean="0"/>
            </a:br>
            <a:r>
              <a:rPr lang="en-US" sz="3200" smtClean="0"/>
              <a:t>Hotter colors mean less column ozone.</a:t>
            </a:r>
          </a:p>
        </p:txBody>
      </p:sp>
      <p:pic>
        <p:nvPicPr>
          <p:cNvPr id="22533" name="Picture 3" descr="toms_ozone_l3_19900311"/>
          <p:cNvPicPr>
            <a:picLocks noChangeAspect="1" noChangeArrowheads="1"/>
          </p:cNvPicPr>
          <p:nvPr/>
        </p:nvPicPr>
        <p:blipFill>
          <a:blip r:embed="rId4" cstate="print"/>
          <a:srcRect/>
          <a:stretch>
            <a:fillRect/>
          </a:stretch>
        </p:blipFill>
        <p:spPr bwMode="auto">
          <a:xfrm>
            <a:off x="228600" y="1416050"/>
            <a:ext cx="8915400" cy="53657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ftr" sz="quarter" idx="11"/>
          </p:nvPr>
        </p:nvSpPr>
        <p:spPr>
          <a:noFill/>
        </p:spPr>
        <p:txBody>
          <a:bodyPr/>
          <a:lstStyle/>
          <a:p>
            <a:r>
              <a:rPr lang="en-US" smtClean="0"/>
              <a:t>Copyright © 2010  R.R. Dickerson</a:t>
            </a:r>
          </a:p>
        </p:txBody>
      </p:sp>
      <p:sp>
        <p:nvSpPr>
          <p:cNvPr id="6" name="Rectangle 6"/>
          <p:cNvSpPr>
            <a:spLocks noGrp="1" noChangeArrowheads="1"/>
          </p:cNvSpPr>
          <p:nvPr>
            <p:ph type="sldNum" sz="quarter" idx="12"/>
          </p:nvPr>
        </p:nvSpPr>
        <p:spPr/>
        <p:txBody>
          <a:bodyPr/>
          <a:lstStyle/>
          <a:p>
            <a:pPr>
              <a:defRPr/>
            </a:pPr>
            <a:fld id="{51EE12C2-0A28-4D52-B048-662388BFF0CB}" type="slidenum">
              <a:rPr lang="en-US"/>
              <a:pPr>
                <a:defRPr/>
              </a:pPr>
              <a:t>11</a:t>
            </a:fld>
            <a:endParaRPr lang="en-US" dirty="0"/>
          </a:p>
        </p:txBody>
      </p:sp>
      <p:sp>
        <p:nvSpPr>
          <p:cNvPr id="4"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92642C06-C295-4E2F-8565-5E533300FBAB}" type="slidenum">
              <a:rPr lang="en-US" sz="1400">
                <a:latin typeface="+mn-lt"/>
                <a:cs typeface="Times New Roman" pitchFamily="18" charset="0"/>
              </a:rPr>
              <a:pPr algn="r">
                <a:defRPr/>
              </a:pPr>
              <a:t>11</a:t>
            </a:fld>
            <a:endParaRPr lang="en-US" sz="1400">
              <a:latin typeface="+mn-lt"/>
              <a:cs typeface="Times New Roman" pitchFamily="18" charset="0"/>
            </a:endParaRPr>
          </a:p>
        </p:txBody>
      </p:sp>
      <p:sp>
        <p:nvSpPr>
          <p:cNvPr id="23557" name="Rectangle 2"/>
          <p:cNvSpPr>
            <a:spLocks noGrp="1" noChangeArrowheads="1"/>
          </p:cNvSpPr>
          <p:nvPr>
            <p:ph type="title" idx="4294967295"/>
          </p:nvPr>
        </p:nvSpPr>
        <p:spPr/>
        <p:txBody>
          <a:bodyPr/>
          <a:lstStyle/>
          <a:p>
            <a:pPr eaLnBrk="1" hangingPunct="1"/>
            <a:r>
              <a:rPr lang="en-US" sz="3200" b="1" smtClean="0">
                <a:cs typeface="Times New Roman" pitchFamily="18" charset="0"/>
              </a:rPr>
              <a:t>TROPOSPHERIC Ozone Photochemistry</a:t>
            </a:r>
            <a:r>
              <a:rPr lang="en-US" sz="3200" smtClean="0"/>
              <a:t> </a:t>
            </a:r>
          </a:p>
        </p:txBody>
      </p:sp>
      <p:sp>
        <p:nvSpPr>
          <p:cNvPr id="23558" name="Rectangle 3"/>
          <p:cNvSpPr>
            <a:spLocks noGrp="1" noChangeArrowheads="1"/>
          </p:cNvSpPr>
          <p:nvPr>
            <p:ph type="body" idx="4294967295"/>
          </p:nvPr>
        </p:nvSpPr>
        <p:spPr>
          <a:xfrm>
            <a:off x="2667000" y="1752600"/>
            <a:ext cx="4038600" cy="4114800"/>
          </a:xfrm>
        </p:spPr>
        <p:txBody>
          <a:bodyPr/>
          <a:lstStyle/>
          <a:p>
            <a:pPr eaLnBrk="1" hangingPunct="1">
              <a:buFontTx/>
              <a:buNone/>
            </a:pPr>
            <a:r>
              <a:rPr lang="en-US" sz="2000" b="1" smtClean="0">
                <a:solidFill>
                  <a:srgbClr val="006600"/>
                </a:solidFill>
                <a:cs typeface="Times New Roman" pitchFamily="18" charset="0"/>
              </a:rPr>
              <a:t>		CLEAN AIR</a:t>
            </a:r>
            <a:endParaRPr lang="en-US" sz="2000" smtClean="0">
              <a:solidFill>
                <a:srgbClr val="006600"/>
              </a:solidFill>
              <a:cs typeface="Times New Roman" pitchFamily="18" charset="0"/>
            </a:endParaRPr>
          </a:p>
          <a:p>
            <a:pPr eaLnBrk="1" hangingPunct="1">
              <a:buFontTx/>
              <a:buNone/>
            </a:pPr>
            <a:r>
              <a:rPr lang="en-US" sz="2000" smtClean="0">
                <a:solidFill>
                  <a:srgbClr val="006600"/>
                </a:solidFill>
                <a:cs typeface="Times New Roman" pitchFamily="18" charset="0"/>
              </a:rPr>
              <a:t> (1)   O</a:t>
            </a:r>
            <a:r>
              <a:rPr lang="en-US" sz="2000" baseline="-30000" smtClean="0">
                <a:solidFill>
                  <a:srgbClr val="006600"/>
                </a:solidFill>
                <a:cs typeface="Times New Roman" pitchFamily="18" charset="0"/>
              </a:rPr>
              <a:t>3</a:t>
            </a:r>
            <a:r>
              <a:rPr lang="en-US" sz="2000" smtClean="0">
                <a:solidFill>
                  <a:srgbClr val="006600"/>
                </a:solidFill>
                <a:cs typeface="Times New Roman" pitchFamily="18" charset="0"/>
              </a:rPr>
              <a:t>  +  h</a:t>
            </a:r>
            <a:r>
              <a:rPr lang="en-US" sz="2000" smtClean="0">
                <a:solidFill>
                  <a:srgbClr val="006600"/>
                </a:solidFill>
                <a:cs typeface="Times New Roman" pitchFamily="18" charset="0"/>
                <a:sym typeface="Symbol" pitchFamily="18" charset="2"/>
              </a:rPr>
              <a:t></a:t>
            </a:r>
            <a:r>
              <a:rPr lang="en-US" sz="2000" smtClean="0">
                <a:solidFill>
                  <a:srgbClr val="006600"/>
                </a:solidFill>
                <a:cs typeface="Times New Roman" pitchFamily="18" charset="0"/>
              </a:rPr>
              <a:t>   </a:t>
            </a:r>
            <a:r>
              <a:rPr lang="en-US" sz="2000" smtClean="0">
                <a:solidFill>
                  <a:srgbClr val="006600"/>
                </a:solidFill>
                <a:cs typeface="Times New Roman" pitchFamily="18" charset="0"/>
                <a:sym typeface="Symbol" pitchFamily="18" charset="2"/>
              </a:rPr>
              <a:t></a:t>
            </a:r>
            <a:r>
              <a:rPr lang="en-US" sz="2000" smtClean="0">
                <a:solidFill>
                  <a:srgbClr val="006600"/>
                </a:solidFill>
                <a:cs typeface="Times New Roman" pitchFamily="18" charset="0"/>
              </a:rPr>
              <a:t>  O</a:t>
            </a:r>
            <a:r>
              <a:rPr lang="en-US" sz="2000" baseline="-30000" smtClean="0">
                <a:solidFill>
                  <a:srgbClr val="006600"/>
                </a:solidFill>
                <a:cs typeface="Times New Roman" pitchFamily="18" charset="0"/>
              </a:rPr>
              <a:t>2</a:t>
            </a:r>
            <a:r>
              <a:rPr lang="en-US" sz="2000" smtClean="0">
                <a:solidFill>
                  <a:srgbClr val="006600"/>
                </a:solidFill>
                <a:cs typeface="Times New Roman" pitchFamily="18" charset="0"/>
              </a:rPr>
              <a:t>  +  O(</a:t>
            </a:r>
            <a:r>
              <a:rPr lang="en-US" sz="2000" baseline="30000" smtClean="0">
                <a:solidFill>
                  <a:srgbClr val="006600"/>
                </a:solidFill>
                <a:cs typeface="Times New Roman" pitchFamily="18" charset="0"/>
              </a:rPr>
              <a:t>1</a:t>
            </a:r>
            <a:r>
              <a:rPr lang="en-US" sz="2000" smtClean="0">
                <a:solidFill>
                  <a:srgbClr val="006600"/>
                </a:solidFill>
                <a:cs typeface="Times New Roman" pitchFamily="18" charset="0"/>
              </a:rPr>
              <a:t>D)</a:t>
            </a:r>
          </a:p>
          <a:p>
            <a:pPr eaLnBrk="1" hangingPunct="1">
              <a:buFontTx/>
              <a:buNone/>
            </a:pPr>
            <a:r>
              <a:rPr lang="en-US" sz="2000" smtClean="0">
                <a:solidFill>
                  <a:srgbClr val="006600"/>
                </a:solidFill>
                <a:cs typeface="Times New Roman" pitchFamily="18" charset="0"/>
              </a:rPr>
              <a:t> </a:t>
            </a:r>
          </a:p>
          <a:p>
            <a:pPr eaLnBrk="1" hangingPunct="1">
              <a:buFontTx/>
              <a:buNone/>
            </a:pPr>
            <a:r>
              <a:rPr lang="en-US" sz="2000" smtClean="0">
                <a:solidFill>
                  <a:srgbClr val="006600"/>
                </a:solidFill>
                <a:cs typeface="Times New Roman" pitchFamily="18" charset="0"/>
              </a:rPr>
              <a:t> (2)  O(</a:t>
            </a:r>
            <a:r>
              <a:rPr lang="en-US" sz="2000" baseline="30000" smtClean="0">
                <a:solidFill>
                  <a:srgbClr val="006600"/>
                </a:solidFill>
                <a:cs typeface="Times New Roman" pitchFamily="18" charset="0"/>
              </a:rPr>
              <a:t>1</a:t>
            </a:r>
            <a:r>
              <a:rPr lang="en-US" sz="2000" smtClean="0">
                <a:solidFill>
                  <a:srgbClr val="006600"/>
                </a:solidFill>
                <a:cs typeface="Times New Roman" pitchFamily="18" charset="0"/>
              </a:rPr>
              <a:t>D)  +  H</a:t>
            </a:r>
            <a:r>
              <a:rPr lang="en-US" sz="2000" baseline="-30000" smtClean="0">
                <a:solidFill>
                  <a:srgbClr val="006600"/>
                </a:solidFill>
                <a:cs typeface="Times New Roman" pitchFamily="18" charset="0"/>
              </a:rPr>
              <a:t>2</a:t>
            </a:r>
            <a:r>
              <a:rPr lang="en-US" sz="2000" smtClean="0">
                <a:solidFill>
                  <a:srgbClr val="006600"/>
                </a:solidFill>
                <a:cs typeface="Times New Roman" pitchFamily="18" charset="0"/>
              </a:rPr>
              <a:t>O   </a:t>
            </a:r>
            <a:r>
              <a:rPr lang="en-US" sz="2000" smtClean="0">
                <a:solidFill>
                  <a:srgbClr val="006600"/>
                </a:solidFill>
                <a:cs typeface="Times New Roman" pitchFamily="18" charset="0"/>
                <a:sym typeface="Symbol" pitchFamily="18" charset="2"/>
              </a:rPr>
              <a:t></a:t>
            </a:r>
            <a:r>
              <a:rPr lang="en-US" sz="2000" smtClean="0">
                <a:solidFill>
                  <a:srgbClr val="006600"/>
                </a:solidFill>
                <a:cs typeface="Times New Roman" pitchFamily="18" charset="0"/>
              </a:rPr>
              <a:t>  2OH</a:t>
            </a:r>
          </a:p>
          <a:p>
            <a:pPr eaLnBrk="1" hangingPunct="1">
              <a:buFontTx/>
              <a:buNone/>
            </a:pPr>
            <a:r>
              <a:rPr lang="en-US" sz="2000" smtClean="0">
                <a:solidFill>
                  <a:srgbClr val="006600"/>
                </a:solidFill>
                <a:cs typeface="Times New Roman" pitchFamily="18" charset="0"/>
              </a:rPr>
              <a:t> </a:t>
            </a:r>
          </a:p>
          <a:p>
            <a:pPr eaLnBrk="1" hangingPunct="1">
              <a:buFontTx/>
              <a:buNone/>
            </a:pPr>
            <a:r>
              <a:rPr lang="en-US" sz="2000" smtClean="0">
                <a:solidFill>
                  <a:srgbClr val="006600"/>
                </a:solidFill>
                <a:cs typeface="Times New Roman" pitchFamily="18" charset="0"/>
              </a:rPr>
              <a:t> (3)   OH  +  O</a:t>
            </a:r>
            <a:r>
              <a:rPr lang="en-US" sz="2000" baseline="-30000" smtClean="0">
                <a:solidFill>
                  <a:srgbClr val="006600"/>
                </a:solidFill>
                <a:cs typeface="Times New Roman" pitchFamily="18" charset="0"/>
              </a:rPr>
              <a:t>3</a:t>
            </a:r>
            <a:r>
              <a:rPr lang="en-US" sz="2000" smtClean="0">
                <a:solidFill>
                  <a:srgbClr val="006600"/>
                </a:solidFill>
                <a:cs typeface="Times New Roman" pitchFamily="18" charset="0"/>
              </a:rPr>
              <a:t>   </a:t>
            </a:r>
            <a:r>
              <a:rPr lang="en-US" sz="2000" smtClean="0">
                <a:solidFill>
                  <a:srgbClr val="006600"/>
                </a:solidFill>
                <a:cs typeface="Times New Roman" pitchFamily="18" charset="0"/>
                <a:sym typeface="Symbol" pitchFamily="18" charset="2"/>
              </a:rPr>
              <a:t></a:t>
            </a:r>
            <a:r>
              <a:rPr lang="en-US" sz="2000" smtClean="0">
                <a:solidFill>
                  <a:srgbClr val="006600"/>
                </a:solidFill>
                <a:cs typeface="Times New Roman" pitchFamily="18" charset="0"/>
              </a:rPr>
              <a:t>  HO</a:t>
            </a:r>
            <a:r>
              <a:rPr lang="en-US" sz="2000" baseline="-30000" smtClean="0">
                <a:solidFill>
                  <a:srgbClr val="006600"/>
                </a:solidFill>
                <a:cs typeface="Times New Roman" pitchFamily="18" charset="0"/>
              </a:rPr>
              <a:t>2</a:t>
            </a:r>
            <a:r>
              <a:rPr lang="en-US" sz="2000" smtClean="0">
                <a:solidFill>
                  <a:srgbClr val="006600"/>
                </a:solidFill>
                <a:cs typeface="Times New Roman" pitchFamily="18" charset="0"/>
              </a:rPr>
              <a:t>  +  O</a:t>
            </a:r>
            <a:r>
              <a:rPr lang="en-US" sz="2000" baseline="-30000" smtClean="0">
                <a:solidFill>
                  <a:srgbClr val="006600"/>
                </a:solidFill>
                <a:cs typeface="Times New Roman" pitchFamily="18" charset="0"/>
              </a:rPr>
              <a:t>2</a:t>
            </a:r>
            <a:endParaRPr lang="en-US" sz="2000" smtClean="0">
              <a:solidFill>
                <a:srgbClr val="006600"/>
              </a:solidFill>
              <a:cs typeface="Times New Roman" pitchFamily="18" charset="0"/>
            </a:endParaRPr>
          </a:p>
          <a:p>
            <a:pPr eaLnBrk="1" hangingPunct="1">
              <a:buFontTx/>
              <a:buNone/>
            </a:pPr>
            <a:r>
              <a:rPr lang="en-US" sz="2000" smtClean="0">
                <a:solidFill>
                  <a:srgbClr val="006600"/>
                </a:solidFill>
                <a:cs typeface="Times New Roman" pitchFamily="18" charset="0"/>
              </a:rPr>
              <a:t> </a:t>
            </a:r>
          </a:p>
          <a:p>
            <a:pPr eaLnBrk="1" hangingPunct="1">
              <a:buFontTx/>
              <a:buNone/>
            </a:pPr>
            <a:r>
              <a:rPr lang="en-US" sz="2000" smtClean="0">
                <a:solidFill>
                  <a:srgbClr val="006600"/>
                </a:solidFill>
                <a:cs typeface="Times New Roman" pitchFamily="18" charset="0"/>
              </a:rPr>
              <a:t> (4)   HO</a:t>
            </a:r>
            <a:r>
              <a:rPr lang="en-US" sz="2000" baseline="-30000" smtClean="0">
                <a:solidFill>
                  <a:srgbClr val="006600"/>
                </a:solidFill>
                <a:cs typeface="Times New Roman" pitchFamily="18" charset="0"/>
              </a:rPr>
              <a:t>2</a:t>
            </a:r>
            <a:r>
              <a:rPr lang="en-US" sz="2000" smtClean="0">
                <a:solidFill>
                  <a:srgbClr val="006600"/>
                </a:solidFill>
                <a:cs typeface="Times New Roman" pitchFamily="18" charset="0"/>
              </a:rPr>
              <a:t>  +  O</a:t>
            </a:r>
            <a:r>
              <a:rPr lang="en-US" sz="2000" baseline="-30000" smtClean="0">
                <a:solidFill>
                  <a:srgbClr val="006600"/>
                </a:solidFill>
                <a:cs typeface="Times New Roman" pitchFamily="18" charset="0"/>
              </a:rPr>
              <a:t>3</a:t>
            </a:r>
            <a:r>
              <a:rPr lang="en-US" sz="2000" smtClean="0">
                <a:solidFill>
                  <a:srgbClr val="006600"/>
                </a:solidFill>
                <a:cs typeface="Times New Roman" pitchFamily="18" charset="0"/>
              </a:rPr>
              <a:t>   </a:t>
            </a:r>
            <a:r>
              <a:rPr lang="en-US" sz="2000" smtClean="0">
                <a:solidFill>
                  <a:srgbClr val="006600"/>
                </a:solidFill>
                <a:cs typeface="Times New Roman" pitchFamily="18" charset="0"/>
                <a:sym typeface="Symbol" pitchFamily="18" charset="2"/>
              </a:rPr>
              <a:t></a:t>
            </a:r>
            <a:r>
              <a:rPr lang="en-US" sz="2000" smtClean="0">
                <a:solidFill>
                  <a:srgbClr val="006600"/>
                </a:solidFill>
                <a:cs typeface="Times New Roman" pitchFamily="18" charset="0"/>
              </a:rPr>
              <a:t>  2O</a:t>
            </a:r>
            <a:r>
              <a:rPr lang="en-US" sz="2000" baseline="-30000" smtClean="0">
                <a:solidFill>
                  <a:srgbClr val="006600"/>
                </a:solidFill>
                <a:cs typeface="Times New Roman" pitchFamily="18" charset="0"/>
              </a:rPr>
              <a:t>2</a:t>
            </a:r>
            <a:r>
              <a:rPr lang="en-US" sz="2000" smtClean="0">
                <a:solidFill>
                  <a:srgbClr val="006600"/>
                </a:solidFill>
                <a:cs typeface="Times New Roman" pitchFamily="18" charset="0"/>
              </a:rPr>
              <a:t>  +  OH</a:t>
            </a:r>
          </a:p>
          <a:p>
            <a:pPr eaLnBrk="1" hangingPunct="1">
              <a:buFontTx/>
              <a:buNone/>
            </a:pPr>
            <a:r>
              <a:rPr lang="en-US" sz="2000" smtClean="0">
                <a:solidFill>
                  <a:srgbClr val="006600"/>
                </a:solidFill>
                <a:cs typeface="Times New Roman" pitchFamily="18" charset="0"/>
              </a:rPr>
              <a:t>-----------------------------------------</a:t>
            </a:r>
          </a:p>
          <a:p>
            <a:pPr eaLnBrk="1" hangingPunct="1">
              <a:buFontTx/>
              <a:buNone/>
            </a:pPr>
            <a:r>
              <a:rPr lang="en-US" sz="2000" smtClean="0">
                <a:solidFill>
                  <a:srgbClr val="006600"/>
                </a:solidFill>
                <a:cs typeface="Times New Roman" pitchFamily="18" charset="0"/>
              </a:rPr>
              <a:t> (3+4) 2O</a:t>
            </a:r>
            <a:r>
              <a:rPr lang="en-US" sz="2000" baseline="-30000" smtClean="0">
                <a:solidFill>
                  <a:srgbClr val="006600"/>
                </a:solidFill>
                <a:cs typeface="Times New Roman" pitchFamily="18" charset="0"/>
              </a:rPr>
              <a:t>3</a:t>
            </a:r>
            <a:r>
              <a:rPr lang="en-US" sz="2000" smtClean="0">
                <a:solidFill>
                  <a:srgbClr val="006600"/>
                </a:solidFill>
                <a:cs typeface="Times New Roman" pitchFamily="18" charset="0"/>
              </a:rPr>
              <a:t>   </a:t>
            </a:r>
            <a:r>
              <a:rPr lang="en-US" sz="2000" smtClean="0">
                <a:solidFill>
                  <a:srgbClr val="006600"/>
                </a:solidFill>
                <a:cs typeface="Times New Roman" pitchFamily="18" charset="0"/>
                <a:sym typeface="Symbol" pitchFamily="18" charset="2"/>
              </a:rPr>
              <a:t></a:t>
            </a:r>
            <a:r>
              <a:rPr lang="en-US" sz="2000" smtClean="0">
                <a:solidFill>
                  <a:srgbClr val="006600"/>
                </a:solidFill>
                <a:cs typeface="Times New Roman" pitchFamily="18" charset="0"/>
              </a:rPr>
              <a:t>  3O</a:t>
            </a:r>
            <a:r>
              <a:rPr lang="en-US" sz="2000" baseline="-30000" smtClean="0">
                <a:solidFill>
                  <a:srgbClr val="006600"/>
                </a:solidFill>
                <a:cs typeface="Times New Roman" pitchFamily="18" charset="0"/>
              </a:rPr>
              <a:t>2</a:t>
            </a:r>
            <a:r>
              <a:rPr lang="en-US" sz="2000" smtClean="0">
                <a:solidFill>
                  <a:srgbClr val="006600"/>
                </a:solidFill>
                <a:cs typeface="Times New Roman" pitchFamily="18" charset="0"/>
              </a:rPr>
              <a:t>            NET</a:t>
            </a:r>
            <a:r>
              <a:rPr lang="en-US" sz="2000" smtClean="0">
                <a:solidFill>
                  <a:srgbClr val="006600"/>
                </a:solidFill>
              </a:rPr>
              <a:t> </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ftr" sz="quarter" idx="11"/>
          </p:nvPr>
        </p:nvSpPr>
        <p:spPr>
          <a:noFill/>
        </p:spPr>
        <p:txBody>
          <a:bodyPr/>
          <a:lstStyle/>
          <a:p>
            <a:r>
              <a:rPr lang="en-US" smtClean="0"/>
              <a:t>Copyright © 2010  R.R. Dickerson</a:t>
            </a:r>
          </a:p>
        </p:txBody>
      </p:sp>
      <p:sp>
        <p:nvSpPr>
          <p:cNvPr id="5" name="Rectangle 6"/>
          <p:cNvSpPr>
            <a:spLocks noGrp="1" noChangeArrowheads="1"/>
          </p:cNvSpPr>
          <p:nvPr>
            <p:ph type="sldNum" sz="quarter" idx="12"/>
          </p:nvPr>
        </p:nvSpPr>
        <p:spPr/>
        <p:txBody>
          <a:bodyPr/>
          <a:lstStyle/>
          <a:p>
            <a:pPr>
              <a:defRPr/>
            </a:pPr>
            <a:fld id="{D7E5269E-ABF2-4023-BDD9-45B0D263CB7F}" type="slidenum">
              <a:rPr lang="en-US"/>
              <a:pPr>
                <a:defRPr/>
              </a:pPr>
              <a:t>12</a:t>
            </a:fld>
            <a:endParaRPr lang="en-US" dirty="0"/>
          </a:p>
        </p:txBody>
      </p:sp>
      <p:sp>
        <p:nvSpPr>
          <p:cNvPr id="3"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8F74E23C-1FB5-46B0-81D3-DEE9848A4710}" type="slidenum">
              <a:rPr lang="en-US" sz="1400">
                <a:latin typeface="+mn-lt"/>
                <a:cs typeface="Times New Roman" pitchFamily="18" charset="0"/>
              </a:rPr>
              <a:pPr algn="r">
                <a:defRPr/>
              </a:pPr>
              <a:t>12</a:t>
            </a:fld>
            <a:endParaRPr lang="en-US" sz="1400">
              <a:latin typeface="+mn-lt"/>
              <a:cs typeface="Times New Roman" pitchFamily="18" charset="0"/>
            </a:endParaRPr>
          </a:p>
        </p:txBody>
      </p:sp>
      <p:sp>
        <p:nvSpPr>
          <p:cNvPr id="24581" name="Rectangle 2"/>
          <p:cNvSpPr>
            <a:spLocks noGrp="1" noChangeArrowheads="1"/>
          </p:cNvSpPr>
          <p:nvPr>
            <p:ph type="body" idx="4294967295"/>
          </p:nvPr>
        </p:nvSpPr>
        <p:spPr>
          <a:xfrm>
            <a:off x="2514600" y="609600"/>
            <a:ext cx="4953000" cy="5334000"/>
          </a:xfrm>
        </p:spPr>
        <p:txBody>
          <a:bodyPr/>
          <a:lstStyle/>
          <a:p>
            <a:pPr eaLnBrk="1" hangingPunct="1">
              <a:buFontTx/>
              <a:buNone/>
            </a:pPr>
            <a:r>
              <a:rPr lang="en-US" sz="2000" b="1" smtClean="0">
                <a:solidFill>
                  <a:srgbClr val="A50021"/>
                </a:solidFill>
                <a:cs typeface="Times New Roman" pitchFamily="18" charset="0"/>
              </a:rPr>
              <a:t>		DIRTY AIR</a:t>
            </a:r>
          </a:p>
          <a:p>
            <a:pPr eaLnBrk="1" hangingPunct="1">
              <a:buFontTx/>
              <a:buNone/>
            </a:pPr>
            <a:r>
              <a:rPr lang="en-US" sz="2000" b="1" smtClean="0">
                <a:solidFill>
                  <a:srgbClr val="A50021"/>
                </a:solidFill>
                <a:cs typeface="Times New Roman" pitchFamily="18" charset="0"/>
              </a:rPr>
              <a:t> (3')  OH  +  CO   </a:t>
            </a:r>
            <a:r>
              <a:rPr lang="en-US" sz="2000" b="1" smtClean="0">
                <a:solidFill>
                  <a:srgbClr val="A50021"/>
                </a:solidFill>
                <a:cs typeface="Times New Roman" pitchFamily="18" charset="0"/>
                <a:sym typeface="Symbol" pitchFamily="18" charset="2"/>
              </a:rPr>
              <a:t></a:t>
            </a:r>
            <a:r>
              <a:rPr lang="en-US" sz="2000" b="1" smtClean="0">
                <a:solidFill>
                  <a:srgbClr val="A50021"/>
                </a:solidFill>
                <a:cs typeface="Times New Roman" pitchFamily="18" charset="0"/>
              </a:rPr>
              <a:t>  H  +  CO</a:t>
            </a:r>
            <a:r>
              <a:rPr lang="en-US" sz="2000" b="1" baseline="-30000" smtClean="0">
                <a:solidFill>
                  <a:srgbClr val="A50021"/>
                </a:solidFill>
                <a:cs typeface="Times New Roman" pitchFamily="18" charset="0"/>
              </a:rPr>
              <a:t>2</a:t>
            </a:r>
            <a:r>
              <a:rPr lang="en-US" sz="2000" b="1" smtClean="0">
                <a:solidFill>
                  <a:srgbClr val="A50021"/>
                </a:solidFill>
                <a:cs typeface="Times New Roman" pitchFamily="18" charset="0"/>
              </a:rPr>
              <a:t> </a:t>
            </a:r>
          </a:p>
          <a:p>
            <a:pPr eaLnBrk="1" hangingPunct="1">
              <a:buFontTx/>
              <a:buNone/>
            </a:pPr>
            <a:r>
              <a:rPr lang="en-US" sz="2000" b="1" smtClean="0">
                <a:solidFill>
                  <a:srgbClr val="A50021"/>
                </a:solidFill>
                <a:cs typeface="Times New Roman" pitchFamily="18" charset="0"/>
              </a:rPr>
              <a:t> </a:t>
            </a:r>
          </a:p>
          <a:p>
            <a:pPr eaLnBrk="1" hangingPunct="1">
              <a:buFontTx/>
              <a:buNone/>
            </a:pPr>
            <a:r>
              <a:rPr lang="en-US" sz="2000" b="1" smtClean="0">
                <a:solidFill>
                  <a:srgbClr val="A50021"/>
                </a:solidFill>
                <a:cs typeface="Times New Roman" pitchFamily="18" charset="0"/>
              </a:rPr>
              <a:t> (4')   H  +  O</a:t>
            </a:r>
            <a:r>
              <a:rPr lang="en-US" sz="2000" b="1" baseline="-30000" smtClean="0">
                <a:solidFill>
                  <a:srgbClr val="A50021"/>
                </a:solidFill>
                <a:cs typeface="Times New Roman" pitchFamily="18" charset="0"/>
              </a:rPr>
              <a:t>2</a:t>
            </a:r>
            <a:r>
              <a:rPr lang="en-US" sz="2000" b="1" smtClean="0">
                <a:solidFill>
                  <a:srgbClr val="A50021"/>
                </a:solidFill>
                <a:cs typeface="Times New Roman" pitchFamily="18" charset="0"/>
              </a:rPr>
              <a:t>  +  M   </a:t>
            </a:r>
            <a:r>
              <a:rPr lang="en-US" sz="2000" b="1" smtClean="0">
                <a:solidFill>
                  <a:srgbClr val="A50021"/>
                </a:solidFill>
                <a:cs typeface="Times New Roman" pitchFamily="18" charset="0"/>
                <a:sym typeface="Symbol" pitchFamily="18" charset="2"/>
              </a:rPr>
              <a:t></a:t>
            </a:r>
            <a:r>
              <a:rPr lang="en-US" sz="2000" b="1" smtClean="0">
                <a:solidFill>
                  <a:srgbClr val="A50021"/>
                </a:solidFill>
                <a:cs typeface="Times New Roman" pitchFamily="18" charset="0"/>
              </a:rPr>
              <a:t>  HO</a:t>
            </a:r>
            <a:r>
              <a:rPr lang="en-US" sz="2000" b="1" baseline="-30000" smtClean="0">
                <a:solidFill>
                  <a:srgbClr val="A50021"/>
                </a:solidFill>
                <a:cs typeface="Times New Roman" pitchFamily="18" charset="0"/>
              </a:rPr>
              <a:t>2</a:t>
            </a:r>
            <a:r>
              <a:rPr lang="en-US" sz="2000" b="1" smtClean="0">
                <a:solidFill>
                  <a:srgbClr val="A50021"/>
                </a:solidFill>
                <a:cs typeface="Times New Roman" pitchFamily="18" charset="0"/>
              </a:rPr>
              <a:t>  +  M</a:t>
            </a:r>
          </a:p>
          <a:p>
            <a:pPr eaLnBrk="1" hangingPunct="1">
              <a:buFontTx/>
              <a:buNone/>
            </a:pPr>
            <a:r>
              <a:rPr lang="en-US" sz="2000" b="1" smtClean="0">
                <a:solidFill>
                  <a:srgbClr val="A50021"/>
                </a:solidFill>
                <a:cs typeface="Times New Roman" pitchFamily="18" charset="0"/>
              </a:rPr>
              <a:t> </a:t>
            </a:r>
          </a:p>
          <a:p>
            <a:pPr eaLnBrk="1" hangingPunct="1">
              <a:buFontTx/>
              <a:buNone/>
            </a:pPr>
            <a:r>
              <a:rPr lang="en-US" sz="2000" b="1" smtClean="0">
                <a:solidFill>
                  <a:srgbClr val="A50021"/>
                </a:solidFill>
                <a:cs typeface="Times New Roman" pitchFamily="18" charset="0"/>
              </a:rPr>
              <a:t> (5')   HO</a:t>
            </a:r>
            <a:r>
              <a:rPr lang="en-US" sz="2000" b="1" baseline="-30000" smtClean="0">
                <a:solidFill>
                  <a:srgbClr val="A50021"/>
                </a:solidFill>
                <a:cs typeface="Times New Roman" pitchFamily="18" charset="0"/>
              </a:rPr>
              <a:t>2</a:t>
            </a:r>
            <a:r>
              <a:rPr lang="en-US" sz="2000" b="1" smtClean="0">
                <a:solidFill>
                  <a:srgbClr val="A50021"/>
                </a:solidFill>
                <a:cs typeface="Times New Roman" pitchFamily="18" charset="0"/>
              </a:rPr>
              <a:t>  +  NO   </a:t>
            </a:r>
            <a:r>
              <a:rPr lang="en-US" sz="2000" b="1" smtClean="0">
                <a:solidFill>
                  <a:srgbClr val="A50021"/>
                </a:solidFill>
                <a:cs typeface="Times New Roman" pitchFamily="18" charset="0"/>
                <a:sym typeface="Symbol" pitchFamily="18" charset="2"/>
              </a:rPr>
              <a:t></a:t>
            </a:r>
            <a:r>
              <a:rPr lang="en-US" sz="2000" b="1" smtClean="0">
                <a:solidFill>
                  <a:srgbClr val="A50021"/>
                </a:solidFill>
                <a:cs typeface="Times New Roman" pitchFamily="18" charset="0"/>
              </a:rPr>
              <a:t>  NO</a:t>
            </a:r>
            <a:r>
              <a:rPr lang="en-US" sz="2000" b="1" baseline="-30000" smtClean="0">
                <a:solidFill>
                  <a:srgbClr val="A50021"/>
                </a:solidFill>
                <a:cs typeface="Times New Roman" pitchFamily="18" charset="0"/>
              </a:rPr>
              <a:t>2</a:t>
            </a:r>
            <a:r>
              <a:rPr lang="en-US" sz="2000" b="1" smtClean="0">
                <a:solidFill>
                  <a:srgbClr val="A50021"/>
                </a:solidFill>
                <a:cs typeface="Times New Roman" pitchFamily="18" charset="0"/>
              </a:rPr>
              <a:t>  +  OH</a:t>
            </a:r>
          </a:p>
          <a:p>
            <a:pPr eaLnBrk="1" hangingPunct="1">
              <a:buFontTx/>
              <a:buNone/>
            </a:pPr>
            <a:r>
              <a:rPr lang="en-US" sz="2000" b="1" smtClean="0">
                <a:solidFill>
                  <a:srgbClr val="A50021"/>
                </a:solidFill>
                <a:cs typeface="Times New Roman" pitchFamily="18" charset="0"/>
              </a:rPr>
              <a:t> </a:t>
            </a:r>
          </a:p>
          <a:p>
            <a:pPr eaLnBrk="1" hangingPunct="1">
              <a:buFontTx/>
              <a:buNone/>
            </a:pPr>
            <a:r>
              <a:rPr lang="en-US" sz="2000" b="1" smtClean="0">
                <a:solidFill>
                  <a:srgbClr val="A50021"/>
                </a:solidFill>
                <a:cs typeface="Times New Roman" pitchFamily="18" charset="0"/>
              </a:rPr>
              <a:t> (6')   NO</a:t>
            </a:r>
            <a:r>
              <a:rPr lang="en-US" sz="2000" b="1" baseline="-30000" smtClean="0">
                <a:solidFill>
                  <a:srgbClr val="A50021"/>
                </a:solidFill>
                <a:cs typeface="Times New Roman" pitchFamily="18" charset="0"/>
              </a:rPr>
              <a:t>2</a:t>
            </a:r>
            <a:r>
              <a:rPr lang="en-US" sz="2000" b="1" smtClean="0">
                <a:solidFill>
                  <a:srgbClr val="A50021"/>
                </a:solidFill>
                <a:cs typeface="Times New Roman" pitchFamily="18" charset="0"/>
              </a:rPr>
              <a:t>  +  h</a:t>
            </a:r>
            <a:r>
              <a:rPr lang="en-US" sz="2000" b="1" smtClean="0">
                <a:solidFill>
                  <a:srgbClr val="A50021"/>
                </a:solidFill>
                <a:cs typeface="Times New Roman" pitchFamily="18" charset="0"/>
                <a:sym typeface="Symbol" pitchFamily="18" charset="2"/>
              </a:rPr>
              <a:t></a:t>
            </a:r>
            <a:r>
              <a:rPr lang="en-US" sz="2000" b="1" smtClean="0">
                <a:solidFill>
                  <a:srgbClr val="A50021"/>
                </a:solidFill>
                <a:cs typeface="Times New Roman" pitchFamily="18" charset="0"/>
              </a:rPr>
              <a:t>   </a:t>
            </a:r>
            <a:r>
              <a:rPr lang="en-US" sz="2000" b="1" smtClean="0">
                <a:solidFill>
                  <a:srgbClr val="A50021"/>
                </a:solidFill>
                <a:cs typeface="Times New Roman" pitchFamily="18" charset="0"/>
                <a:sym typeface="Symbol" pitchFamily="18" charset="2"/>
              </a:rPr>
              <a:t></a:t>
            </a:r>
            <a:r>
              <a:rPr lang="en-US" sz="2000" b="1" smtClean="0">
                <a:solidFill>
                  <a:srgbClr val="A50021"/>
                </a:solidFill>
                <a:cs typeface="Times New Roman" pitchFamily="18" charset="0"/>
              </a:rPr>
              <a:t>  NO  +  O</a:t>
            </a:r>
          </a:p>
          <a:p>
            <a:pPr eaLnBrk="1" hangingPunct="1">
              <a:buFontTx/>
              <a:buNone/>
            </a:pPr>
            <a:r>
              <a:rPr lang="en-US" sz="2000" b="1" smtClean="0">
                <a:solidFill>
                  <a:srgbClr val="A50021"/>
                </a:solidFill>
                <a:cs typeface="Times New Roman" pitchFamily="18" charset="0"/>
              </a:rPr>
              <a:t> </a:t>
            </a:r>
          </a:p>
          <a:p>
            <a:pPr eaLnBrk="1" hangingPunct="1">
              <a:buFontTx/>
              <a:buNone/>
            </a:pPr>
            <a:r>
              <a:rPr lang="en-US" sz="2000" b="1" smtClean="0">
                <a:solidFill>
                  <a:srgbClr val="A50021"/>
                </a:solidFill>
                <a:cs typeface="Times New Roman" pitchFamily="18" charset="0"/>
              </a:rPr>
              <a:t> (7') O  +  O</a:t>
            </a:r>
            <a:r>
              <a:rPr lang="en-US" sz="2000" b="1" baseline="-30000" smtClean="0">
                <a:solidFill>
                  <a:srgbClr val="A50021"/>
                </a:solidFill>
                <a:cs typeface="Times New Roman" pitchFamily="18" charset="0"/>
              </a:rPr>
              <a:t>2</a:t>
            </a:r>
            <a:r>
              <a:rPr lang="en-US" sz="2000" b="1" smtClean="0">
                <a:solidFill>
                  <a:srgbClr val="A50021"/>
                </a:solidFill>
                <a:cs typeface="Times New Roman" pitchFamily="18" charset="0"/>
              </a:rPr>
              <a:t>  +  M   </a:t>
            </a:r>
            <a:r>
              <a:rPr lang="en-US" sz="2000" b="1" smtClean="0">
                <a:solidFill>
                  <a:srgbClr val="A50021"/>
                </a:solidFill>
                <a:cs typeface="Times New Roman" pitchFamily="18" charset="0"/>
                <a:sym typeface="Symbol" pitchFamily="18" charset="2"/>
              </a:rPr>
              <a:t></a:t>
            </a:r>
            <a:r>
              <a:rPr lang="en-US" sz="2000" b="1" smtClean="0">
                <a:solidFill>
                  <a:srgbClr val="A50021"/>
                </a:solidFill>
                <a:cs typeface="Times New Roman" pitchFamily="18" charset="0"/>
              </a:rPr>
              <a:t>  O</a:t>
            </a:r>
            <a:r>
              <a:rPr lang="en-US" sz="2000" b="1" baseline="-30000" smtClean="0">
                <a:solidFill>
                  <a:srgbClr val="A50021"/>
                </a:solidFill>
                <a:cs typeface="Times New Roman" pitchFamily="18" charset="0"/>
              </a:rPr>
              <a:t>3</a:t>
            </a:r>
            <a:r>
              <a:rPr lang="en-US" sz="2000" b="1" smtClean="0">
                <a:solidFill>
                  <a:srgbClr val="A50021"/>
                </a:solidFill>
                <a:cs typeface="Times New Roman" pitchFamily="18" charset="0"/>
              </a:rPr>
              <a:t>  +  M </a:t>
            </a:r>
          </a:p>
          <a:p>
            <a:pPr eaLnBrk="1" hangingPunct="1">
              <a:buFontTx/>
              <a:buNone/>
            </a:pPr>
            <a:r>
              <a:rPr lang="en-US" sz="2000" b="1" smtClean="0">
                <a:solidFill>
                  <a:srgbClr val="A50021"/>
                </a:solidFill>
                <a:cs typeface="Times New Roman" pitchFamily="18" charset="0"/>
              </a:rPr>
              <a:t>-------------------------------------------------</a:t>
            </a:r>
          </a:p>
          <a:p>
            <a:pPr eaLnBrk="1" hangingPunct="1">
              <a:buFontTx/>
              <a:buNone/>
            </a:pPr>
            <a:r>
              <a:rPr lang="en-US" sz="2000" b="1" smtClean="0">
                <a:solidFill>
                  <a:srgbClr val="A50021"/>
                </a:solidFill>
                <a:cs typeface="Times New Roman" pitchFamily="18" charset="0"/>
              </a:rPr>
              <a:t> (3'-7') CO  +  2 O</a:t>
            </a:r>
            <a:r>
              <a:rPr lang="en-US" sz="2000" b="1" baseline="-30000" smtClean="0">
                <a:solidFill>
                  <a:srgbClr val="A50021"/>
                </a:solidFill>
                <a:cs typeface="Times New Roman" pitchFamily="18" charset="0"/>
              </a:rPr>
              <a:t>2</a:t>
            </a:r>
            <a:r>
              <a:rPr lang="en-US" sz="2000" b="1" smtClean="0">
                <a:solidFill>
                  <a:srgbClr val="A50021"/>
                </a:solidFill>
                <a:cs typeface="Times New Roman" pitchFamily="18" charset="0"/>
              </a:rPr>
              <a:t>   </a:t>
            </a:r>
            <a:r>
              <a:rPr lang="en-US" sz="2000" b="1" smtClean="0">
                <a:solidFill>
                  <a:srgbClr val="A50021"/>
                </a:solidFill>
                <a:cs typeface="Times New Roman" pitchFamily="18" charset="0"/>
                <a:sym typeface="Symbol" pitchFamily="18" charset="2"/>
              </a:rPr>
              <a:t></a:t>
            </a:r>
            <a:r>
              <a:rPr lang="en-US" sz="2000" b="1" smtClean="0">
                <a:solidFill>
                  <a:srgbClr val="A50021"/>
                </a:solidFill>
                <a:cs typeface="Times New Roman" pitchFamily="18" charset="0"/>
              </a:rPr>
              <a:t>  CO</a:t>
            </a:r>
            <a:r>
              <a:rPr lang="en-US" sz="2000" b="1" baseline="-30000" smtClean="0">
                <a:solidFill>
                  <a:srgbClr val="A50021"/>
                </a:solidFill>
                <a:cs typeface="Times New Roman" pitchFamily="18" charset="0"/>
              </a:rPr>
              <a:t>2</a:t>
            </a:r>
            <a:r>
              <a:rPr lang="en-US" sz="2000" b="1" smtClean="0">
                <a:solidFill>
                  <a:srgbClr val="A50021"/>
                </a:solidFill>
                <a:cs typeface="Times New Roman" pitchFamily="18" charset="0"/>
              </a:rPr>
              <a:t>  +  O</a:t>
            </a:r>
            <a:r>
              <a:rPr lang="en-US" sz="2000" b="1" baseline="-30000" smtClean="0">
                <a:solidFill>
                  <a:srgbClr val="A50021"/>
                </a:solidFill>
                <a:cs typeface="Times New Roman" pitchFamily="18" charset="0"/>
              </a:rPr>
              <a:t>3</a:t>
            </a:r>
            <a:r>
              <a:rPr lang="en-US" sz="2000" b="1" smtClean="0">
                <a:solidFill>
                  <a:srgbClr val="A50021"/>
                </a:solidFill>
                <a:cs typeface="Times New Roman" pitchFamily="18" charset="0"/>
              </a:rPr>
              <a:t>        NET</a:t>
            </a:r>
            <a:r>
              <a:rPr lang="en-US" sz="2000" b="1" smtClean="0">
                <a:solidFill>
                  <a:srgbClr val="A50021"/>
                </a:solidFill>
              </a:rPr>
              <a:t> </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5" name="Slide Number Placeholder 5"/>
          <p:cNvSpPr>
            <a:spLocks noGrp="1"/>
          </p:cNvSpPr>
          <p:nvPr>
            <p:ph type="sldNum" sz="quarter" idx="12"/>
          </p:nvPr>
        </p:nvSpPr>
        <p:spPr/>
        <p:txBody>
          <a:bodyPr/>
          <a:lstStyle/>
          <a:p>
            <a:pPr>
              <a:defRPr/>
            </a:pPr>
            <a:fld id="{12315487-16A5-4C3B-BD39-2BE95F8C0B62}" type="slidenum">
              <a:rPr lang="en-US"/>
              <a:pPr>
                <a:defRPr/>
              </a:pPr>
              <a:t>13</a:t>
            </a:fld>
            <a:endParaRPr lang="en-US"/>
          </a:p>
        </p:txBody>
      </p:sp>
      <p:sp>
        <p:nvSpPr>
          <p:cNvPr id="25604" name="Rectangle 2"/>
          <p:cNvSpPr>
            <a:spLocks noGrp="1"/>
          </p:cNvSpPr>
          <p:nvPr>
            <p:ph type="title"/>
          </p:nvPr>
        </p:nvSpPr>
        <p:spPr/>
        <p:txBody>
          <a:bodyPr/>
          <a:lstStyle/>
          <a:p>
            <a:pPr eaLnBrk="1" hangingPunct="1"/>
            <a:r>
              <a:rPr lang="en-US" sz="2200" smtClean="0">
                <a:latin typeface="Times New Roman" pitchFamily="18" charset="0"/>
                <a:cs typeface="Arial" pitchFamily="34" charset="0"/>
              </a:rPr>
              <a:t>SIMILAR REACTION SEQUENCE FOR METHANE</a:t>
            </a:r>
          </a:p>
        </p:txBody>
      </p:sp>
      <p:sp>
        <p:nvSpPr>
          <p:cNvPr id="25605" name="Rectangle 3"/>
          <p:cNvSpPr>
            <a:spLocks noGrp="1"/>
          </p:cNvSpPr>
          <p:nvPr>
            <p:ph type="body" idx="1"/>
          </p:nvPr>
        </p:nvSpPr>
        <p:spPr/>
        <p:txBody>
          <a:bodyPr/>
          <a:lstStyle/>
          <a:p>
            <a:pPr eaLnBrk="1" hangingPunct="1">
              <a:buFont typeface="Arial" pitchFamily="34" charset="0"/>
              <a:buNone/>
            </a:pPr>
            <a:endParaRPr lang="en-US" sz="2800" smtClean="0">
              <a:latin typeface="Times New Roman" pitchFamily="18" charset="0"/>
              <a:cs typeface="Arial" pitchFamily="34" charset="0"/>
            </a:endParaRPr>
          </a:p>
          <a:p>
            <a:pPr algn="ctr" eaLnBrk="1" hangingPunct="1">
              <a:buFont typeface="Arial" pitchFamily="34" charset="0"/>
              <a:buNone/>
            </a:pPr>
            <a:r>
              <a:rPr lang="en-US" sz="2400" smtClean="0">
                <a:latin typeface="Times New Roman" pitchFamily="18" charset="0"/>
                <a:cs typeface="Arial" pitchFamily="34" charset="0"/>
              </a:rPr>
              <a:t>CH</a:t>
            </a:r>
            <a:r>
              <a:rPr lang="en-US" sz="2400" baseline="-25000" smtClean="0">
                <a:latin typeface="Times New Roman" pitchFamily="18" charset="0"/>
                <a:cs typeface="Arial" pitchFamily="34" charset="0"/>
              </a:rPr>
              <a:t>4</a:t>
            </a:r>
            <a:r>
              <a:rPr lang="en-US" sz="2400" smtClean="0">
                <a:latin typeface="Times New Roman" pitchFamily="18" charset="0"/>
                <a:cs typeface="Arial" pitchFamily="34" charset="0"/>
              </a:rPr>
              <a:t> </a:t>
            </a:r>
            <a:r>
              <a:rPr lang="en-US" sz="2400" smtClean="0">
                <a:latin typeface="Symbol" pitchFamily="18" charset="2"/>
                <a:cs typeface="Arial" pitchFamily="34" charset="0"/>
              </a:rPr>
              <a:t>+ </a:t>
            </a:r>
            <a:r>
              <a:rPr lang="en-US" sz="2400" smtClean="0">
                <a:latin typeface="Times New Roman" pitchFamily="18" charset="0"/>
                <a:cs typeface="Arial" pitchFamily="34" charset="0"/>
              </a:rPr>
              <a:t>OH</a:t>
            </a:r>
            <a:r>
              <a:rPr lang="en-US" sz="2400" smtClean="0">
                <a:latin typeface="Symbol" pitchFamily="18" charset="2"/>
                <a:cs typeface="Arial" pitchFamily="34" charset="0"/>
              </a:rPr>
              <a:t>® </a:t>
            </a:r>
            <a:r>
              <a:rPr lang="en-US" sz="2400" smtClean="0">
                <a:latin typeface="Times New Roman" pitchFamily="18" charset="0"/>
                <a:cs typeface="Arial" pitchFamily="34" charset="0"/>
              </a:rPr>
              <a:t>CH</a:t>
            </a:r>
            <a:r>
              <a:rPr lang="en-US" sz="2400" baseline="-25000" smtClean="0">
                <a:latin typeface="Times New Roman" pitchFamily="18" charset="0"/>
                <a:cs typeface="Arial" pitchFamily="34" charset="0"/>
              </a:rPr>
              <a:t>3</a:t>
            </a:r>
            <a:r>
              <a:rPr lang="en-US" sz="2400" smtClean="0">
                <a:latin typeface="Times New Roman" pitchFamily="18" charset="0"/>
                <a:cs typeface="Arial" pitchFamily="34" charset="0"/>
              </a:rPr>
              <a:t> </a:t>
            </a:r>
            <a:r>
              <a:rPr lang="en-US" sz="2400" smtClean="0">
                <a:latin typeface="Symbol" pitchFamily="18" charset="2"/>
                <a:cs typeface="Arial" pitchFamily="34" charset="0"/>
              </a:rPr>
              <a:t>+ </a:t>
            </a:r>
            <a:r>
              <a:rPr lang="en-US" sz="2400" smtClean="0">
                <a:latin typeface="Times New Roman" pitchFamily="18" charset="0"/>
                <a:cs typeface="Arial" pitchFamily="34" charset="0"/>
              </a:rPr>
              <a:t>H</a:t>
            </a:r>
            <a:r>
              <a:rPr lang="en-US" sz="2400" baseline="-25000" smtClean="0">
                <a:latin typeface="Times New Roman" pitchFamily="18" charset="0"/>
                <a:cs typeface="Arial" pitchFamily="34" charset="0"/>
              </a:rPr>
              <a:t>2</a:t>
            </a:r>
            <a:r>
              <a:rPr lang="en-US" sz="2400" smtClean="0">
                <a:latin typeface="Times New Roman" pitchFamily="18" charset="0"/>
                <a:cs typeface="Arial" pitchFamily="34" charset="0"/>
              </a:rPr>
              <a:t>O</a:t>
            </a:r>
          </a:p>
          <a:p>
            <a:pPr algn="ctr" eaLnBrk="1" hangingPunct="1">
              <a:buFont typeface="Arial" pitchFamily="34" charset="0"/>
              <a:buNone/>
            </a:pPr>
            <a:r>
              <a:rPr lang="en-US" sz="2400" smtClean="0">
                <a:latin typeface="Times New Roman" pitchFamily="18" charset="0"/>
                <a:cs typeface="Arial" pitchFamily="34" charset="0"/>
              </a:rPr>
              <a:t>CH</a:t>
            </a:r>
            <a:r>
              <a:rPr lang="en-US" sz="2400" baseline="-25000" smtClean="0">
                <a:latin typeface="Times New Roman" pitchFamily="18" charset="0"/>
                <a:cs typeface="Arial" pitchFamily="34" charset="0"/>
              </a:rPr>
              <a:t>3</a:t>
            </a:r>
            <a:r>
              <a:rPr lang="en-US" sz="2400" smtClean="0">
                <a:latin typeface="Times New Roman" pitchFamily="18" charset="0"/>
                <a:cs typeface="Arial" pitchFamily="34" charset="0"/>
              </a:rPr>
              <a:t> </a:t>
            </a:r>
            <a:r>
              <a:rPr lang="en-US" sz="2400" smtClean="0">
                <a:latin typeface="Symbol" pitchFamily="18" charset="2"/>
                <a:cs typeface="Arial" pitchFamily="34" charset="0"/>
              </a:rPr>
              <a:t>+ </a:t>
            </a:r>
            <a:r>
              <a:rPr lang="en-US" sz="2400" smtClean="0">
                <a:latin typeface="Times New Roman" pitchFamily="18" charset="0"/>
                <a:cs typeface="Arial" pitchFamily="34" charset="0"/>
              </a:rPr>
              <a:t>O</a:t>
            </a:r>
            <a:r>
              <a:rPr lang="en-US" sz="2400" baseline="-25000" smtClean="0">
                <a:latin typeface="Times New Roman" pitchFamily="18" charset="0"/>
                <a:cs typeface="Arial" pitchFamily="34" charset="0"/>
              </a:rPr>
              <a:t>2</a:t>
            </a:r>
            <a:r>
              <a:rPr lang="en-US" sz="2400" smtClean="0">
                <a:latin typeface="Times New Roman" pitchFamily="18" charset="0"/>
                <a:cs typeface="Arial" pitchFamily="34" charset="0"/>
              </a:rPr>
              <a:t> </a:t>
            </a:r>
            <a:r>
              <a:rPr lang="en-US" sz="2400" smtClean="0">
                <a:latin typeface="Symbol" pitchFamily="18" charset="2"/>
                <a:cs typeface="Arial" pitchFamily="34" charset="0"/>
              </a:rPr>
              <a:t>+ </a:t>
            </a:r>
            <a:r>
              <a:rPr lang="en-US" sz="2400" smtClean="0">
                <a:latin typeface="Times New Roman" pitchFamily="18" charset="0"/>
                <a:cs typeface="Arial" pitchFamily="34" charset="0"/>
              </a:rPr>
              <a:t>M</a:t>
            </a:r>
            <a:r>
              <a:rPr lang="en-US" sz="2400" smtClean="0">
                <a:latin typeface="Symbol" pitchFamily="18" charset="2"/>
                <a:cs typeface="Arial" pitchFamily="34" charset="0"/>
              </a:rPr>
              <a:t>® </a:t>
            </a:r>
            <a:r>
              <a:rPr lang="en-US" sz="2400" smtClean="0">
                <a:latin typeface="Times New Roman" pitchFamily="18" charset="0"/>
                <a:cs typeface="Arial" pitchFamily="34" charset="0"/>
              </a:rPr>
              <a:t>CH</a:t>
            </a:r>
            <a:r>
              <a:rPr lang="en-US" sz="2400" baseline="-25000" smtClean="0">
                <a:latin typeface="Times New Roman" pitchFamily="18" charset="0"/>
                <a:cs typeface="Arial" pitchFamily="34" charset="0"/>
              </a:rPr>
              <a:t>3</a:t>
            </a:r>
            <a:r>
              <a:rPr lang="en-US" sz="2400" smtClean="0">
                <a:latin typeface="Times New Roman" pitchFamily="18" charset="0"/>
                <a:cs typeface="Arial" pitchFamily="34" charset="0"/>
              </a:rPr>
              <a:t>O</a:t>
            </a:r>
            <a:r>
              <a:rPr lang="en-US" sz="2400" baseline="-25000" smtClean="0">
                <a:latin typeface="Times New Roman" pitchFamily="18" charset="0"/>
                <a:cs typeface="Arial" pitchFamily="34" charset="0"/>
              </a:rPr>
              <a:t>2</a:t>
            </a:r>
            <a:r>
              <a:rPr lang="en-US" sz="2400" smtClean="0">
                <a:latin typeface="Times New Roman" pitchFamily="18" charset="0"/>
                <a:cs typeface="Arial" pitchFamily="34" charset="0"/>
              </a:rPr>
              <a:t> </a:t>
            </a:r>
            <a:r>
              <a:rPr lang="en-US" sz="2400" smtClean="0">
                <a:latin typeface="Symbol" pitchFamily="18" charset="2"/>
                <a:cs typeface="Arial" pitchFamily="34" charset="0"/>
              </a:rPr>
              <a:t>+ </a:t>
            </a:r>
            <a:r>
              <a:rPr lang="en-US" sz="2400" smtClean="0">
                <a:latin typeface="Times New Roman" pitchFamily="18" charset="0"/>
                <a:cs typeface="Arial" pitchFamily="34" charset="0"/>
              </a:rPr>
              <a:t>M</a:t>
            </a:r>
          </a:p>
          <a:p>
            <a:pPr algn="ctr" eaLnBrk="1" hangingPunct="1">
              <a:buFont typeface="Arial" pitchFamily="34" charset="0"/>
              <a:buNone/>
            </a:pPr>
            <a:r>
              <a:rPr lang="en-US" sz="2400" smtClean="0">
                <a:latin typeface="Times New Roman" pitchFamily="18" charset="0"/>
                <a:cs typeface="Arial" pitchFamily="34" charset="0"/>
              </a:rPr>
              <a:t>CH</a:t>
            </a:r>
            <a:r>
              <a:rPr lang="en-US" sz="2400" baseline="-25000" smtClean="0">
                <a:latin typeface="Times New Roman" pitchFamily="18" charset="0"/>
                <a:cs typeface="Arial" pitchFamily="34" charset="0"/>
              </a:rPr>
              <a:t>3</a:t>
            </a:r>
            <a:r>
              <a:rPr lang="en-US" sz="2400" smtClean="0">
                <a:latin typeface="Times New Roman" pitchFamily="18" charset="0"/>
                <a:cs typeface="Arial" pitchFamily="34" charset="0"/>
              </a:rPr>
              <a:t>O</a:t>
            </a:r>
            <a:r>
              <a:rPr lang="en-US" sz="2400" baseline="-25000" smtClean="0">
                <a:latin typeface="Times New Roman" pitchFamily="18" charset="0"/>
                <a:cs typeface="Arial" pitchFamily="34" charset="0"/>
              </a:rPr>
              <a:t>2</a:t>
            </a:r>
            <a:r>
              <a:rPr lang="en-US" sz="2400" smtClean="0">
                <a:latin typeface="Times New Roman" pitchFamily="18" charset="0"/>
                <a:cs typeface="Arial" pitchFamily="34" charset="0"/>
              </a:rPr>
              <a:t> </a:t>
            </a:r>
            <a:r>
              <a:rPr lang="en-US" sz="2400" smtClean="0">
                <a:latin typeface="Symbol" pitchFamily="18" charset="2"/>
                <a:cs typeface="Arial" pitchFamily="34" charset="0"/>
              </a:rPr>
              <a:t>+ </a:t>
            </a:r>
            <a:r>
              <a:rPr lang="en-US" sz="2400" smtClean="0">
                <a:latin typeface="Times New Roman" pitchFamily="18" charset="0"/>
                <a:cs typeface="Arial" pitchFamily="34" charset="0"/>
              </a:rPr>
              <a:t>NO</a:t>
            </a:r>
            <a:r>
              <a:rPr lang="en-US" sz="2400" smtClean="0">
                <a:latin typeface="Symbol" pitchFamily="18" charset="2"/>
                <a:cs typeface="Arial" pitchFamily="34" charset="0"/>
              </a:rPr>
              <a:t>® </a:t>
            </a:r>
            <a:r>
              <a:rPr lang="en-US" sz="2400" smtClean="0">
                <a:latin typeface="Times New Roman" pitchFamily="18" charset="0"/>
                <a:cs typeface="Arial" pitchFamily="34" charset="0"/>
              </a:rPr>
              <a:t>NO</a:t>
            </a:r>
            <a:r>
              <a:rPr lang="en-US" sz="2400" baseline="-25000" smtClean="0">
                <a:latin typeface="Times New Roman" pitchFamily="18" charset="0"/>
                <a:cs typeface="Arial" pitchFamily="34" charset="0"/>
              </a:rPr>
              <a:t>2</a:t>
            </a:r>
            <a:r>
              <a:rPr lang="en-US" sz="2400" smtClean="0">
                <a:latin typeface="Times New Roman" pitchFamily="18" charset="0"/>
                <a:cs typeface="Arial" pitchFamily="34" charset="0"/>
              </a:rPr>
              <a:t> </a:t>
            </a:r>
            <a:r>
              <a:rPr lang="en-US" sz="2400" smtClean="0">
                <a:latin typeface="Symbol" pitchFamily="18" charset="2"/>
                <a:cs typeface="Arial" pitchFamily="34" charset="0"/>
              </a:rPr>
              <a:t>+ </a:t>
            </a:r>
            <a:r>
              <a:rPr lang="en-US" sz="2400" smtClean="0">
                <a:latin typeface="Times New Roman" pitchFamily="18" charset="0"/>
                <a:cs typeface="Arial" pitchFamily="34" charset="0"/>
              </a:rPr>
              <a:t>CH</a:t>
            </a:r>
            <a:r>
              <a:rPr lang="en-US" sz="2400" baseline="-25000" smtClean="0">
                <a:latin typeface="Times New Roman" pitchFamily="18" charset="0"/>
                <a:cs typeface="Arial" pitchFamily="34" charset="0"/>
              </a:rPr>
              <a:t>3</a:t>
            </a:r>
            <a:r>
              <a:rPr lang="en-US" sz="2400" smtClean="0">
                <a:latin typeface="Times New Roman" pitchFamily="18" charset="0"/>
                <a:cs typeface="Arial" pitchFamily="34" charset="0"/>
              </a:rPr>
              <a:t>O</a:t>
            </a:r>
          </a:p>
          <a:p>
            <a:pPr algn="ctr" eaLnBrk="1" hangingPunct="1">
              <a:buFont typeface="Arial" pitchFamily="34" charset="0"/>
              <a:buNone/>
            </a:pPr>
            <a:r>
              <a:rPr lang="en-US" sz="2400" smtClean="0">
                <a:latin typeface="Times New Roman" pitchFamily="18" charset="0"/>
                <a:cs typeface="Arial" pitchFamily="34" charset="0"/>
              </a:rPr>
              <a:t>CH</a:t>
            </a:r>
            <a:r>
              <a:rPr lang="en-US" sz="2400" baseline="-25000" smtClean="0">
                <a:latin typeface="Times New Roman" pitchFamily="18" charset="0"/>
                <a:cs typeface="Arial" pitchFamily="34" charset="0"/>
              </a:rPr>
              <a:t>3</a:t>
            </a:r>
            <a:r>
              <a:rPr lang="en-US" sz="2400" smtClean="0">
                <a:latin typeface="Times New Roman" pitchFamily="18" charset="0"/>
                <a:cs typeface="Arial" pitchFamily="34" charset="0"/>
              </a:rPr>
              <a:t>O </a:t>
            </a:r>
            <a:r>
              <a:rPr lang="en-US" sz="2400" smtClean="0">
                <a:latin typeface="Symbol" pitchFamily="18" charset="2"/>
                <a:cs typeface="Arial" pitchFamily="34" charset="0"/>
              </a:rPr>
              <a:t>+ </a:t>
            </a:r>
            <a:r>
              <a:rPr lang="en-US" sz="2400" smtClean="0">
                <a:latin typeface="Times New Roman" pitchFamily="18" charset="0"/>
                <a:cs typeface="Arial" pitchFamily="34" charset="0"/>
              </a:rPr>
              <a:t>O</a:t>
            </a:r>
            <a:r>
              <a:rPr lang="en-US" sz="2400" baseline="-25000" smtClean="0">
                <a:latin typeface="Times New Roman" pitchFamily="18" charset="0"/>
                <a:cs typeface="Arial" pitchFamily="34" charset="0"/>
              </a:rPr>
              <a:t>2</a:t>
            </a:r>
            <a:r>
              <a:rPr lang="en-US" sz="2400" smtClean="0">
                <a:latin typeface="Times New Roman" pitchFamily="18" charset="0"/>
                <a:cs typeface="Arial" pitchFamily="34" charset="0"/>
              </a:rPr>
              <a:t> </a:t>
            </a:r>
            <a:r>
              <a:rPr lang="en-US" sz="2400" smtClean="0">
                <a:latin typeface="Symbol" pitchFamily="18" charset="2"/>
                <a:cs typeface="Arial" pitchFamily="34" charset="0"/>
              </a:rPr>
              <a:t>® </a:t>
            </a:r>
            <a:r>
              <a:rPr lang="en-US" sz="2400" smtClean="0">
                <a:latin typeface="Times New Roman" pitchFamily="18" charset="0"/>
                <a:cs typeface="Arial" pitchFamily="34" charset="0"/>
              </a:rPr>
              <a:t>H</a:t>
            </a:r>
            <a:r>
              <a:rPr lang="en-US" sz="2400" baseline="-25000" smtClean="0">
                <a:latin typeface="Times New Roman" pitchFamily="18" charset="0"/>
                <a:cs typeface="Arial" pitchFamily="34" charset="0"/>
              </a:rPr>
              <a:t>2</a:t>
            </a:r>
            <a:r>
              <a:rPr lang="en-US" sz="2400" smtClean="0">
                <a:latin typeface="Times New Roman" pitchFamily="18" charset="0"/>
                <a:cs typeface="Arial" pitchFamily="34" charset="0"/>
              </a:rPr>
              <a:t>CO </a:t>
            </a:r>
            <a:r>
              <a:rPr lang="en-US" sz="2400" smtClean="0">
                <a:latin typeface="Symbol" pitchFamily="18" charset="2"/>
                <a:cs typeface="Arial" pitchFamily="34" charset="0"/>
              </a:rPr>
              <a:t>+ </a:t>
            </a:r>
            <a:r>
              <a:rPr lang="en-US" sz="2400" smtClean="0">
                <a:latin typeface="Times New Roman" pitchFamily="18" charset="0"/>
                <a:cs typeface="Arial" pitchFamily="34" charset="0"/>
              </a:rPr>
              <a:t>HO</a:t>
            </a:r>
            <a:r>
              <a:rPr lang="en-US" sz="2400" baseline="-25000" smtClean="0">
                <a:latin typeface="Times New Roman" pitchFamily="18" charset="0"/>
                <a:cs typeface="Arial" pitchFamily="34" charset="0"/>
              </a:rPr>
              <a:t>2</a:t>
            </a:r>
            <a:endParaRPr lang="en-US" sz="2400" smtClean="0">
              <a:latin typeface="Times New Roman" pitchFamily="18" charset="0"/>
              <a:cs typeface="Arial" pitchFamily="34" charset="0"/>
            </a:endParaRPr>
          </a:p>
          <a:p>
            <a:pPr algn="ctr" eaLnBrk="1" hangingPunct="1">
              <a:buFont typeface="Arial" pitchFamily="34" charset="0"/>
              <a:buNone/>
            </a:pPr>
            <a:r>
              <a:rPr lang="en-US" sz="2400" smtClean="0">
                <a:latin typeface="Times New Roman" pitchFamily="18" charset="0"/>
                <a:cs typeface="Arial" pitchFamily="34" charset="0"/>
              </a:rPr>
              <a:t>HO</a:t>
            </a:r>
            <a:r>
              <a:rPr lang="en-US" sz="2400" baseline="-25000" smtClean="0">
                <a:latin typeface="Times New Roman" pitchFamily="18" charset="0"/>
                <a:cs typeface="Arial" pitchFamily="34" charset="0"/>
              </a:rPr>
              <a:t>2</a:t>
            </a:r>
            <a:r>
              <a:rPr lang="en-US" sz="2400" smtClean="0">
                <a:latin typeface="Times New Roman" pitchFamily="18" charset="0"/>
                <a:cs typeface="Arial" pitchFamily="34" charset="0"/>
              </a:rPr>
              <a:t> </a:t>
            </a:r>
            <a:r>
              <a:rPr lang="en-US" sz="2400" smtClean="0">
                <a:latin typeface="Symbol" pitchFamily="18" charset="2"/>
                <a:cs typeface="Arial" pitchFamily="34" charset="0"/>
              </a:rPr>
              <a:t>+ </a:t>
            </a:r>
            <a:r>
              <a:rPr lang="en-US" sz="2400" smtClean="0">
                <a:latin typeface="Times New Roman" pitchFamily="18" charset="0"/>
                <a:cs typeface="Arial" pitchFamily="34" charset="0"/>
              </a:rPr>
              <a:t>NO</a:t>
            </a:r>
            <a:r>
              <a:rPr lang="en-US" sz="2400" smtClean="0">
                <a:latin typeface="Symbol" pitchFamily="18" charset="2"/>
                <a:cs typeface="Arial" pitchFamily="34" charset="0"/>
              </a:rPr>
              <a:t>® </a:t>
            </a:r>
            <a:r>
              <a:rPr lang="en-US" sz="2400" smtClean="0">
                <a:latin typeface="Times New Roman" pitchFamily="18" charset="0"/>
                <a:cs typeface="Arial" pitchFamily="34" charset="0"/>
              </a:rPr>
              <a:t>NO</a:t>
            </a:r>
            <a:r>
              <a:rPr lang="en-US" sz="2400" baseline="-25000" smtClean="0">
                <a:latin typeface="Times New Roman" pitchFamily="18" charset="0"/>
                <a:cs typeface="Arial" pitchFamily="34" charset="0"/>
              </a:rPr>
              <a:t>2</a:t>
            </a:r>
            <a:r>
              <a:rPr lang="en-US" sz="2400" smtClean="0">
                <a:latin typeface="Times New Roman" pitchFamily="18" charset="0"/>
                <a:cs typeface="Arial" pitchFamily="34" charset="0"/>
              </a:rPr>
              <a:t> </a:t>
            </a:r>
            <a:r>
              <a:rPr lang="en-US" sz="2400" smtClean="0">
                <a:latin typeface="Symbol" pitchFamily="18" charset="2"/>
                <a:cs typeface="Arial" pitchFamily="34" charset="0"/>
              </a:rPr>
              <a:t>+ </a:t>
            </a:r>
            <a:r>
              <a:rPr lang="en-US" sz="2400" smtClean="0">
                <a:latin typeface="Times New Roman" pitchFamily="18" charset="0"/>
                <a:cs typeface="Arial" pitchFamily="34" charset="0"/>
              </a:rPr>
              <a:t>OH</a:t>
            </a:r>
          </a:p>
          <a:p>
            <a:pPr algn="ctr" eaLnBrk="1" hangingPunct="1">
              <a:buFont typeface="Arial" pitchFamily="34" charset="0"/>
              <a:buNone/>
            </a:pPr>
            <a:r>
              <a:rPr lang="en-US" sz="2400" smtClean="0">
                <a:latin typeface="Times New Roman" pitchFamily="18" charset="0"/>
                <a:cs typeface="Arial" pitchFamily="34" charset="0"/>
              </a:rPr>
              <a:t>NO</a:t>
            </a:r>
            <a:r>
              <a:rPr lang="en-US" sz="2400" baseline="-25000" smtClean="0">
                <a:latin typeface="Times New Roman" pitchFamily="18" charset="0"/>
                <a:cs typeface="Arial" pitchFamily="34" charset="0"/>
              </a:rPr>
              <a:t>2</a:t>
            </a:r>
            <a:r>
              <a:rPr lang="en-US" sz="2400" smtClean="0">
                <a:latin typeface="Times New Roman" pitchFamily="18" charset="0"/>
                <a:cs typeface="Arial" pitchFamily="34" charset="0"/>
              </a:rPr>
              <a:t> </a:t>
            </a:r>
            <a:r>
              <a:rPr lang="en-US" sz="2400" smtClean="0">
                <a:latin typeface="Symbol" pitchFamily="18" charset="2"/>
                <a:cs typeface="Arial" pitchFamily="34" charset="0"/>
              </a:rPr>
              <a:t>+ </a:t>
            </a:r>
            <a:r>
              <a:rPr lang="en-US" sz="2400" smtClean="0">
                <a:latin typeface="Times New Roman" pitchFamily="18" charset="0"/>
                <a:cs typeface="Arial" pitchFamily="34" charset="0"/>
              </a:rPr>
              <a:t>h</a:t>
            </a:r>
            <a:r>
              <a:rPr lang="en-US" sz="2400" smtClean="0">
                <a:latin typeface="Symbol" pitchFamily="18" charset="2"/>
                <a:cs typeface="Arial" pitchFamily="34" charset="0"/>
              </a:rPr>
              <a:t>n ® </a:t>
            </a:r>
            <a:r>
              <a:rPr lang="en-US" sz="2400" smtClean="0">
                <a:latin typeface="Times New Roman" pitchFamily="18" charset="0"/>
                <a:cs typeface="Arial" pitchFamily="34" charset="0"/>
              </a:rPr>
              <a:t>NO </a:t>
            </a:r>
            <a:r>
              <a:rPr lang="en-US" sz="2400" smtClean="0">
                <a:latin typeface="Symbol" pitchFamily="18" charset="2"/>
                <a:cs typeface="Arial" pitchFamily="34" charset="0"/>
              </a:rPr>
              <a:t>+ </a:t>
            </a:r>
            <a:r>
              <a:rPr lang="en-US" sz="2400" smtClean="0">
                <a:latin typeface="Times New Roman" pitchFamily="18" charset="0"/>
                <a:cs typeface="Arial" pitchFamily="34" charset="0"/>
              </a:rPr>
              <a:t>O</a:t>
            </a:r>
          </a:p>
          <a:p>
            <a:pPr algn="ctr" eaLnBrk="1" hangingPunct="1">
              <a:buFont typeface="Arial" pitchFamily="34" charset="0"/>
              <a:buNone/>
            </a:pPr>
            <a:r>
              <a:rPr lang="en-US" sz="2400" smtClean="0">
                <a:latin typeface="Times New Roman" pitchFamily="18" charset="0"/>
                <a:cs typeface="Arial" pitchFamily="34" charset="0"/>
              </a:rPr>
              <a:t>O </a:t>
            </a:r>
            <a:r>
              <a:rPr lang="en-US" sz="2400" smtClean="0">
                <a:latin typeface="Symbol" pitchFamily="18" charset="2"/>
                <a:cs typeface="Arial" pitchFamily="34" charset="0"/>
              </a:rPr>
              <a:t>+ </a:t>
            </a:r>
            <a:r>
              <a:rPr lang="en-US" sz="2400" smtClean="0">
                <a:latin typeface="Times New Roman" pitchFamily="18" charset="0"/>
                <a:cs typeface="Arial" pitchFamily="34" charset="0"/>
              </a:rPr>
              <a:t>O</a:t>
            </a:r>
            <a:r>
              <a:rPr lang="en-US" sz="2400" baseline="-25000" smtClean="0">
                <a:latin typeface="Times New Roman" pitchFamily="18" charset="0"/>
                <a:cs typeface="Arial" pitchFamily="34" charset="0"/>
              </a:rPr>
              <a:t>2</a:t>
            </a:r>
            <a:r>
              <a:rPr lang="en-US" sz="2400" smtClean="0">
                <a:latin typeface="Times New Roman" pitchFamily="18" charset="0"/>
                <a:cs typeface="Arial" pitchFamily="34" charset="0"/>
              </a:rPr>
              <a:t> </a:t>
            </a:r>
            <a:r>
              <a:rPr lang="en-US" sz="2400" smtClean="0">
                <a:latin typeface="Symbol" pitchFamily="18" charset="2"/>
                <a:cs typeface="Arial" pitchFamily="34" charset="0"/>
              </a:rPr>
              <a:t>+ </a:t>
            </a:r>
            <a:r>
              <a:rPr lang="en-US" sz="2400" smtClean="0">
                <a:latin typeface="Times New Roman" pitchFamily="18" charset="0"/>
                <a:cs typeface="Arial" pitchFamily="34" charset="0"/>
              </a:rPr>
              <a:t>M</a:t>
            </a:r>
            <a:r>
              <a:rPr lang="en-US" sz="2400" smtClean="0">
                <a:latin typeface="Symbol" pitchFamily="18" charset="2"/>
                <a:cs typeface="Arial" pitchFamily="34" charset="0"/>
              </a:rPr>
              <a:t>® </a:t>
            </a:r>
            <a:r>
              <a:rPr lang="en-US" sz="2400" smtClean="0">
                <a:latin typeface="Times New Roman" pitchFamily="18" charset="0"/>
                <a:cs typeface="Arial" pitchFamily="34" charset="0"/>
              </a:rPr>
              <a:t>O</a:t>
            </a:r>
            <a:r>
              <a:rPr lang="en-US" sz="2400" baseline="-25000" smtClean="0">
                <a:latin typeface="Times New Roman" pitchFamily="18" charset="0"/>
                <a:cs typeface="Arial" pitchFamily="34" charset="0"/>
              </a:rPr>
              <a:t>3</a:t>
            </a:r>
            <a:r>
              <a:rPr lang="en-US" sz="2400" smtClean="0">
                <a:latin typeface="Times New Roman" pitchFamily="18" charset="0"/>
                <a:cs typeface="Arial" pitchFamily="34" charset="0"/>
              </a:rPr>
              <a:t> </a:t>
            </a:r>
            <a:r>
              <a:rPr lang="en-US" sz="2400" smtClean="0">
                <a:latin typeface="Symbol" pitchFamily="18" charset="2"/>
                <a:cs typeface="Arial" pitchFamily="34" charset="0"/>
              </a:rPr>
              <a:t>+ </a:t>
            </a:r>
            <a:r>
              <a:rPr lang="en-US" sz="2400" smtClean="0">
                <a:latin typeface="Times New Roman" pitchFamily="18" charset="0"/>
                <a:cs typeface="Arial" pitchFamily="34" charset="0"/>
              </a:rPr>
              <a:t>M</a:t>
            </a:r>
          </a:p>
          <a:p>
            <a:pPr algn="ctr" eaLnBrk="1" hangingPunct="1">
              <a:buFont typeface="Arial" pitchFamily="34" charset="0"/>
              <a:buNone/>
            </a:pPr>
            <a:r>
              <a:rPr lang="en-US" sz="2400" smtClean="0">
                <a:latin typeface="Symbol" pitchFamily="18" charset="2"/>
                <a:cs typeface="Arial" pitchFamily="34" charset="0"/>
              </a:rPr>
              <a:t>--------------------------------</a:t>
            </a:r>
          </a:p>
          <a:p>
            <a:pPr algn="ctr" eaLnBrk="1" hangingPunct="1">
              <a:buFont typeface="Arial" pitchFamily="34" charset="0"/>
              <a:buNone/>
            </a:pPr>
            <a:r>
              <a:rPr lang="en-US" sz="2400" smtClean="0">
                <a:latin typeface="Times New Roman" pitchFamily="18" charset="0"/>
                <a:cs typeface="Arial" pitchFamily="34" charset="0"/>
              </a:rPr>
              <a:t>CH</a:t>
            </a:r>
            <a:r>
              <a:rPr lang="en-US" sz="2400" baseline="-25000" smtClean="0">
                <a:latin typeface="Times New Roman" pitchFamily="18" charset="0"/>
                <a:cs typeface="Arial" pitchFamily="34" charset="0"/>
              </a:rPr>
              <a:t>4</a:t>
            </a:r>
            <a:r>
              <a:rPr lang="en-US" sz="2400" smtClean="0">
                <a:latin typeface="Times New Roman" pitchFamily="18" charset="0"/>
                <a:cs typeface="Arial" pitchFamily="34" charset="0"/>
              </a:rPr>
              <a:t> </a:t>
            </a:r>
            <a:r>
              <a:rPr lang="en-US" sz="2400" smtClean="0">
                <a:latin typeface="Symbol" pitchFamily="18" charset="2"/>
                <a:cs typeface="Arial" pitchFamily="34" charset="0"/>
              </a:rPr>
              <a:t>+ </a:t>
            </a:r>
            <a:r>
              <a:rPr lang="en-US" sz="2400" smtClean="0">
                <a:latin typeface="Times New Roman" pitchFamily="18" charset="0"/>
                <a:cs typeface="Arial" pitchFamily="34" charset="0"/>
              </a:rPr>
              <a:t>4O</a:t>
            </a:r>
            <a:r>
              <a:rPr lang="en-US" sz="2400" baseline="-25000" smtClean="0">
                <a:latin typeface="Times New Roman" pitchFamily="18" charset="0"/>
                <a:cs typeface="Arial" pitchFamily="34" charset="0"/>
              </a:rPr>
              <a:t>2</a:t>
            </a:r>
            <a:r>
              <a:rPr lang="en-US" sz="2400" smtClean="0">
                <a:latin typeface="Times New Roman" pitchFamily="18" charset="0"/>
                <a:cs typeface="Arial" pitchFamily="34" charset="0"/>
              </a:rPr>
              <a:t> </a:t>
            </a:r>
            <a:r>
              <a:rPr lang="en-US" sz="2400" smtClean="0">
                <a:latin typeface="Symbol" pitchFamily="18" charset="2"/>
                <a:cs typeface="Arial" pitchFamily="34" charset="0"/>
              </a:rPr>
              <a:t>+ </a:t>
            </a:r>
            <a:r>
              <a:rPr lang="en-US" sz="2400" smtClean="0">
                <a:latin typeface="Times New Roman" pitchFamily="18" charset="0"/>
                <a:cs typeface="Arial" pitchFamily="34" charset="0"/>
              </a:rPr>
              <a:t>h</a:t>
            </a:r>
            <a:r>
              <a:rPr lang="en-US" sz="2400" smtClean="0">
                <a:latin typeface="Symbol" pitchFamily="18" charset="2"/>
                <a:cs typeface="Arial" pitchFamily="34" charset="0"/>
              </a:rPr>
              <a:t>n ® </a:t>
            </a:r>
            <a:r>
              <a:rPr lang="en-US" sz="2400" smtClean="0">
                <a:latin typeface="Times New Roman" pitchFamily="18" charset="0"/>
                <a:cs typeface="Arial" pitchFamily="34" charset="0"/>
              </a:rPr>
              <a:t>2O</a:t>
            </a:r>
            <a:r>
              <a:rPr lang="en-US" sz="2400" baseline="-25000" smtClean="0">
                <a:latin typeface="Times New Roman" pitchFamily="18" charset="0"/>
                <a:cs typeface="Arial" pitchFamily="34" charset="0"/>
              </a:rPr>
              <a:t>3</a:t>
            </a:r>
            <a:r>
              <a:rPr lang="en-US" sz="2400" smtClean="0">
                <a:latin typeface="Times New Roman" pitchFamily="18" charset="0"/>
                <a:cs typeface="Arial" pitchFamily="34" charset="0"/>
              </a:rPr>
              <a:t> </a:t>
            </a:r>
            <a:r>
              <a:rPr lang="en-US" sz="2400" smtClean="0">
                <a:latin typeface="Symbol" pitchFamily="18" charset="2"/>
                <a:cs typeface="Arial" pitchFamily="34" charset="0"/>
              </a:rPr>
              <a:t>+ </a:t>
            </a:r>
            <a:r>
              <a:rPr lang="en-US" sz="2400" smtClean="0">
                <a:latin typeface="Times New Roman" pitchFamily="18" charset="0"/>
                <a:cs typeface="Arial" pitchFamily="34" charset="0"/>
              </a:rPr>
              <a:t>H</a:t>
            </a:r>
            <a:r>
              <a:rPr lang="en-US" sz="2400" baseline="-25000" smtClean="0">
                <a:latin typeface="Times New Roman" pitchFamily="18" charset="0"/>
                <a:cs typeface="Arial" pitchFamily="34" charset="0"/>
              </a:rPr>
              <a:t>2</a:t>
            </a:r>
            <a:r>
              <a:rPr lang="en-US" sz="2400" smtClean="0">
                <a:latin typeface="Times New Roman" pitchFamily="18" charset="0"/>
                <a:cs typeface="Arial" pitchFamily="34" charset="0"/>
              </a:rPr>
              <a:t>CO </a:t>
            </a:r>
            <a:r>
              <a:rPr lang="en-US" sz="2400" smtClean="0">
                <a:latin typeface="Symbol" pitchFamily="18" charset="2"/>
                <a:cs typeface="Arial" pitchFamily="34" charset="0"/>
              </a:rPr>
              <a:t>+ </a:t>
            </a:r>
            <a:r>
              <a:rPr lang="en-US" sz="2400" smtClean="0">
                <a:latin typeface="Times New Roman" pitchFamily="18" charset="0"/>
                <a:cs typeface="Arial" pitchFamily="34" charset="0"/>
              </a:rPr>
              <a:t>H</a:t>
            </a:r>
            <a:r>
              <a:rPr lang="en-US" sz="2400" baseline="-25000" smtClean="0">
                <a:latin typeface="Times New Roman" pitchFamily="18" charset="0"/>
                <a:cs typeface="Arial" pitchFamily="34" charset="0"/>
              </a:rPr>
              <a:t>2</a:t>
            </a:r>
            <a:r>
              <a:rPr lang="en-US" sz="2400" smtClean="0">
                <a:latin typeface="Times New Roman" pitchFamily="18" charset="0"/>
                <a:cs typeface="Arial" pitchFamily="34" charset="0"/>
              </a:rPr>
              <a:t>O NET</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6" name="Slide Number Placeholder 5"/>
          <p:cNvSpPr>
            <a:spLocks noGrp="1"/>
          </p:cNvSpPr>
          <p:nvPr>
            <p:ph type="sldNum" sz="quarter" idx="12"/>
          </p:nvPr>
        </p:nvSpPr>
        <p:spPr/>
        <p:txBody>
          <a:bodyPr/>
          <a:lstStyle/>
          <a:p>
            <a:pPr>
              <a:defRPr/>
            </a:pPr>
            <a:fld id="{36F7E3D6-375C-44CD-8F05-951C98B54FCE}" type="slidenum">
              <a:rPr lang="en-US"/>
              <a:pPr>
                <a:defRPr/>
              </a:pPr>
              <a:t>14</a:t>
            </a:fld>
            <a:endParaRPr lang="en-US"/>
          </a:p>
        </p:txBody>
      </p:sp>
      <p:sp>
        <p:nvSpPr>
          <p:cNvPr id="26628" name="Rectangle 5"/>
          <p:cNvSpPr>
            <a:spLocks noChangeArrowheads="1"/>
          </p:cNvSpPr>
          <p:nvPr/>
        </p:nvSpPr>
        <p:spPr bwMode="auto">
          <a:xfrm>
            <a:off x="1600200" y="1447800"/>
            <a:ext cx="6019800" cy="3232150"/>
          </a:xfrm>
          <a:prstGeom prst="rect">
            <a:avLst/>
          </a:prstGeom>
          <a:noFill/>
          <a:ln w="9525">
            <a:noFill/>
            <a:miter lim="800000"/>
            <a:headEnd/>
            <a:tailEnd/>
          </a:ln>
        </p:spPr>
        <p:txBody>
          <a:bodyPr>
            <a:spAutoFit/>
          </a:bodyPr>
          <a:lstStyle/>
          <a:p>
            <a:pPr algn="ctr">
              <a:spcBef>
                <a:spcPct val="50000"/>
              </a:spcBef>
            </a:pPr>
            <a:r>
              <a:rPr lang="en-US" sz="2400">
                <a:latin typeface="Times New Roman" pitchFamily="18" charset="0"/>
              </a:rPr>
              <a:t>2H</a:t>
            </a:r>
            <a:r>
              <a:rPr lang="en-US" sz="2400" baseline="-25000">
                <a:latin typeface="Times New Roman" pitchFamily="18" charset="0"/>
              </a:rPr>
              <a:t>2</a:t>
            </a:r>
            <a:r>
              <a:rPr lang="en-US" sz="2400">
                <a:latin typeface="Times New Roman" pitchFamily="18" charset="0"/>
              </a:rPr>
              <a:t>CO </a:t>
            </a:r>
            <a:r>
              <a:rPr lang="en-US" sz="2400">
                <a:latin typeface="Symbol" pitchFamily="18" charset="2"/>
              </a:rPr>
              <a:t>+ </a:t>
            </a:r>
            <a:r>
              <a:rPr lang="en-US" sz="2400">
                <a:latin typeface="Times New Roman" pitchFamily="18" charset="0"/>
              </a:rPr>
              <a:t>h</a:t>
            </a:r>
            <a:r>
              <a:rPr lang="en-US" sz="2400">
                <a:latin typeface="Symbol" pitchFamily="18" charset="2"/>
              </a:rPr>
              <a:t>n ® </a:t>
            </a:r>
            <a:r>
              <a:rPr lang="en-US" sz="2400">
                <a:latin typeface="Times New Roman" pitchFamily="18" charset="0"/>
              </a:rPr>
              <a:t>H</a:t>
            </a:r>
            <a:r>
              <a:rPr lang="en-US" sz="2400" baseline="-25000">
                <a:latin typeface="Times New Roman" pitchFamily="18" charset="0"/>
              </a:rPr>
              <a:t>2</a:t>
            </a:r>
            <a:r>
              <a:rPr lang="en-US" sz="2400">
                <a:latin typeface="Times New Roman" pitchFamily="18" charset="0"/>
              </a:rPr>
              <a:t> </a:t>
            </a:r>
            <a:r>
              <a:rPr lang="en-US" sz="2400">
                <a:latin typeface="Symbol" pitchFamily="18" charset="2"/>
              </a:rPr>
              <a:t>+ </a:t>
            </a:r>
            <a:r>
              <a:rPr lang="en-US" sz="2400">
                <a:latin typeface="Times New Roman" pitchFamily="18" charset="0"/>
              </a:rPr>
              <a:t>CO</a:t>
            </a:r>
          </a:p>
          <a:p>
            <a:pPr algn="ctr">
              <a:spcBef>
                <a:spcPct val="50000"/>
              </a:spcBef>
            </a:pPr>
            <a:r>
              <a:rPr lang="en-US" sz="2400">
                <a:latin typeface="Symbol" pitchFamily="18" charset="2"/>
              </a:rPr>
              <a:t>® </a:t>
            </a:r>
            <a:r>
              <a:rPr lang="en-US" sz="2400">
                <a:latin typeface="Times New Roman" pitchFamily="18" charset="0"/>
              </a:rPr>
              <a:t>HCO </a:t>
            </a:r>
            <a:r>
              <a:rPr lang="en-US" sz="2400">
                <a:latin typeface="Symbol" pitchFamily="18" charset="2"/>
              </a:rPr>
              <a:t>+ </a:t>
            </a:r>
            <a:r>
              <a:rPr lang="en-US" sz="2400">
                <a:latin typeface="Times New Roman" pitchFamily="18" charset="0"/>
              </a:rPr>
              <a:t>H</a:t>
            </a:r>
          </a:p>
          <a:p>
            <a:pPr algn="ctr">
              <a:spcBef>
                <a:spcPct val="50000"/>
              </a:spcBef>
            </a:pPr>
            <a:r>
              <a:rPr lang="en-US" sz="2400">
                <a:latin typeface="Times New Roman" pitchFamily="18" charset="0"/>
              </a:rPr>
              <a:t>H </a:t>
            </a:r>
            <a:r>
              <a:rPr lang="en-US" sz="2400">
                <a:latin typeface="Symbol" pitchFamily="18" charset="2"/>
              </a:rPr>
              <a:t>+ </a:t>
            </a:r>
            <a:r>
              <a:rPr lang="en-US" sz="2400">
                <a:latin typeface="Times New Roman" pitchFamily="18" charset="0"/>
              </a:rPr>
              <a:t>O</a:t>
            </a:r>
            <a:r>
              <a:rPr lang="en-US" sz="2400" baseline="-25000">
                <a:latin typeface="Times New Roman" pitchFamily="18" charset="0"/>
              </a:rPr>
              <a:t>2</a:t>
            </a:r>
            <a:r>
              <a:rPr lang="en-US" sz="2400">
                <a:latin typeface="Times New Roman" pitchFamily="18" charset="0"/>
              </a:rPr>
              <a:t> </a:t>
            </a:r>
            <a:r>
              <a:rPr lang="en-US" sz="2400">
                <a:latin typeface="Symbol" pitchFamily="18" charset="2"/>
              </a:rPr>
              <a:t>+ </a:t>
            </a:r>
            <a:r>
              <a:rPr lang="en-US" sz="2400">
                <a:latin typeface="Times New Roman" pitchFamily="18" charset="0"/>
              </a:rPr>
              <a:t>M</a:t>
            </a:r>
            <a:r>
              <a:rPr lang="en-US" sz="2400">
                <a:latin typeface="Symbol" pitchFamily="18" charset="2"/>
              </a:rPr>
              <a:t>® </a:t>
            </a:r>
            <a:r>
              <a:rPr lang="en-US" sz="2400">
                <a:latin typeface="Times New Roman" pitchFamily="18" charset="0"/>
              </a:rPr>
              <a:t>HO</a:t>
            </a:r>
            <a:r>
              <a:rPr lang="en-US" sz="2400" baseline="-25000">
                <a:latin typeface="Times New Roman" pitchFamily="18" charset="0"/>
              </a:rPr>
              <a:t>2</a:t>
            </a:r>
            <a:r>
              <a:rPr lang="en-US" sz="2400">
                <a:latin typeface="Times New Roman" pitchFamily="18" charset="0"/>
              </a:rPr>
              <a:t> </a:t>
            </a:r>
            <a:r>
              <a:rPr lang="en-US" sz="2400">
                <a:latin typeface="Symbol" pitchFamily="18" charset="2"/>
              </a:rPr>
              <a:t>+ </a:t>
            </a:r>
            <a:r>
              <a:rPr lang="en-US" sz="2400">
                <a:latin typeface="Times New Roman" pitchFamily="18" charset="0"/>
              </a:rPr>
              <a:t>M</a:t>
            </a:r>
          </a:p>
          <a:p>
            <a:pPr algn="ctr">
              <a:spcBef>
                <a:spcPct val="50000"/>
              </a:spcBef>
            </a:pPr>
            <a:r>
              <a:rPr lang="en-US" sz="2400">
                <a:latin typeface="Times New Roman" pitchFamily="18" charset="0"/>
              </a:rPr>
              <a:t>HCO </a:t>
            </a:r>
            <a:r>
              <a:rPr lang="en-US" sz="2400">
                <a:latin typeface="Symbol" pitchFamily="18" charset="2"/>
              </a:rPr>
              <a:t>+ </a:t>
            </a:r>
            <a:r>
              <a:rPr lang="en-US" sz="2400">
                <a:latin typeface="Times New Roman" pitchFamily="18" charset="0"/>
              </a:rPr>
              <a:t>O</a:t>
            </a:r>
            <a:r>
              <a:rPr lang="en-US" sz="2400" baseline="-25000">
                <a:latin typeface="Times New Roman" pitchFamily="18" charset="0"/>
              </a:rPr>
              <a:t>2</a:t>
            </a:r>
            <a:r>
              <a:rPr lang="en-US" sz="2400">
                <a:latin typeface="Times New Roman" pitchFamily="18" charset="0"/>
              </a:rPr>
              <a:t> </a:t>
            </a:r>
            <a:r>
              <a:rPr lang="en-US" sz="2400">
                <a:latin typeface="Symbol" pitchFamily="18" charset="2"/>
              </a:rPr>
              <a:t>® </a:t>
            </a:r>
            <a:r>
              <a:rPr lang="en-US" sz="2400">
                <a:latin typeface="Times New Roman" pitchFamily="18" charset="0"/>
              </a:rPr>
              <a:t>HO</a:t>
            </a:r>
            <a:r>
              <a:rPr lang="en-US" sz="2400" baseline="-25000">
                <a:latin typeface="Times New Roman" pitchFamily="18" charset="0"/>
              </a:rPr>
              <a:t>2</a:t>
            </a:r>
            <a:r>
              <a:rPr lang="en-US" sz="2400">
                <a:latin typeface="Times New Roman" pitchFamily="18" charset="0"/>
              </a:rPr>
              <a:t> </a:t>
            </a:r>
            <a:r>
              <a:rPr lang="en-US" sz="2400">
                <a:latin typeface="Symbol" pitchFamily="18" charset="2"/>
              </a:rPr>
              <a:t>+ </a:t>
            </a:r>
            <a:r>
              <a:rPr lang="en-US" sz="2400">
                <a:latin typeface="Times New Roman" pitchFamily="18" charset="0"/>
              </a:rPr>
              <a:t>CO</a:t>
            </a:r>
          </a:p>
          <a:p>
            <a:pPr algn="ctr">
              <a:spcBef>
                <a:spcPct val="50000"/>
              </a:spcBef>
            </a:pPr>
            <a:r>
              <a:rPr lang="en-US" sz="2400">
                <a:latin typeface="Symbol" pitchFamily="18" charset="2"/>
              </a:rPr>
              <a:t>------------------------------</a:t>
            </a:r>
          </a:p>
          <a:p>
            <a:pPr algn="ctr">
              <a:spcBef>
                <a:spcPct val="50000"/>
              </a:spcBef>
            </a:pPr>
            <a:r>
              <a:rPr lang="en-US" sz="2400">
                <a:latin typeface="Times New Roman" pitchFamily="18" charset="0"/>
              </a:rPr>
              <a:t>2H</a:t>
            </a:r>
            <a:r>
              <a:rPr lang="en-US" sz="2400" baseline="-25000">
                <a:latin typeface="Times New Roman" pitchFamily="18" charset="0"/>
              </a:rPr>
              <a:t>2</a:t>
            </a:r>
            <a:r>
              <a:rPr lang="en-US" sz="2400">
                <a:latin typeface="Times New Roman" pitchFamily="18" charset="0"/>
              </a:rPr>
              <a:t>CO </a:t>
            </a:r>
            <a:r>
              <a:rPr lang="en-US" sz="2400">
                <a:latin typeface="Symbol" pitchFamily="18" charset="2"/>
              </a:rPr>
              <a:t>+ </a:t>
            </a:r>
            <a:r>
              <a:rPr lang="en-US" sz="2400">
                <a:latin typeface="Times New Roman" pitchFamily="18" charset="0"/>
              </a:rPr>
              <a:t>2O</a:t>
            </a:r>
            <a:r>
              <a:rPr lang="en-US" sz="2400" baseline="-25000">
                <a:latin typeface="Times New Roman" pitchFamily="18" charset="0"/>
              </a:rPr>
              <a:t>2</a:t>
            </a:r>
            <a:r>
              <a:rPr lang="en-US" sz="2400">
                <a:latin typeface="Times New Roman" pitchFamily="18" charset="0"/>
              </a:rPr>
              <a:t> </a:t>
            </a:r>
            <a:r>
              <a:rPr lang="en-US" sz="2400">
                <a:latin typeface="Symbol" pitchFamily="18" charset="2"/>
              </a:rPr>
              <a:t>® </a:t>
            </a:r>
            <a:r>
              <a:rPr lang="en-US" sz="2400">
                <a:latin typeface="Times New Roman" pitchFamily="18" charset="0"/>
              </a:rPr>
              <a:t>2CO </a:t>
            </a:r>
            <a:r>
              <a:rPr lang="en-US" sz="2400">
                <a:latin typeface="Symbol" pitchFamily="18" charset="2"/>
              </a:rPr>
              <a:t>+ </a:t>
            </a:r>
            <a:r>
              <a:rPr lang="en-US" sz="2400">
                <a:latin typeface="Times New Roman" pitchFamily="18" charset="0"/>
              </a:rPr>
              <a:t>2HO</a:t>
            </a:r>
            <a:r>
              <a:rPr lang="en-US" sz="2400" baseline="-25000">
                <a:latin typeface="Times New Roman" pitchFamily="18" charset="0"/>
              </a:rPr>
              <a:t>2</a:t>
            </a:r>
            <a:r>
              <a:rPr lang="en-US" sz="2400">
                <a:latin typeface="Times New Roman" pitchFamily="18" charset="0"/>
              </a:rPr>
              <a:t> </a:t>
            </a:r>
            <a:r>
              <a:rPr lang="en-US" sz="2400">
                <a:latin typeface="Symbol" pitchFamily="18" charset="2"/>
              </a:rPr>
              <a:t>+ </a:t>
            </a:r>
            <a:r>
              <a:rPr lang="en-US" sz="2400">
                <a:latin typeface="Times New Roman" pitchFamily="18" charset="0"/>
              </a:rPr>
              <a:t>H</a:t>
            </a:r>
            <a:r>
              <a:rPr lang="en-US" sz="2400" baseline="-25000">
                <a:latin typeface="Times New Roman" pitchFamily="18" charset="0"/>
              </a:rPr>
              <a:t>2</a:t>
            </a:r>
          </a:p>
        </p:txBody>
      </p:sp>
      <p:sp>
        <p:nvSpPr>
          <p:cNvPr id="26629" name="Text Box 6"/>
          <p:cNvSpPr txBox="1">
            <a:spLocks noChangeArrowheads="1"/>
          </p:cNvSpPr>
          <p:nvPr/>
        </p:nvSpPr>
        <p:spPr bwMode="auto">
          <a:xfrm>
            <a:off x="1295400" y="914400"/>
            <a:ext cx="6324600" cy="457200"/>
          </a:xfrm>
          <a:prstGeom prst="rect">
            <a:avLst/>
          </a:prstGeom>
          <a:noFill/>
          <a:ln w="9525">
            <a:noFill/>
            <a:miter lim="800000"/>
            <a:headEnd/>
            <a:tailEnd/>
          </a:ln>
        </p:spPr>
        <p:txBody>
          <a:bodyPr>
            <a:spAutoFit/>
          </a:bodyPr>
          <a:lstStyle/>
          <a:p>
            <a:pPr algn="ctr">
              <a:spcBef>
                <a:spcPct val="50000"/>
              </a:spcBef>
            </a:pPr>
            <a:r>
              <a:rPr lang="en-US" sz="2400"/>
              <a:t>What is the fate of formaldehyde</a:t>
            </a:r>
            <a:r>
              <a:rPr lang="en-US" sz="2000"/>
              <a:t>?</a:t>
            </a:r>
          </a:p>
        </p:txBody>
      </p:sp>
      <p:sp>
        <p:nvSpPr>
          <p:cNvPr id="26630" name="Text Box 7"/>
          <p:cNvSpPr txBox="1">
            <a:spLocks noChangeArrowheads="1"/>
          </p:cNvSpPr>
          <p:nvPr/>
        </p:nvSpPr>
        <p:spPr bwMode="auto">
          <a:xfrm>
            <a:off x="1143000" y="5257800"/>
            <a:ext cx="5638800" cy="396875"/>
          </a:xfrm>
          <a:prstGeom prst="rect">
            <a:avLst/>
          </a:prstGeom>
          <a:noFill/>
          <a:ln w="9525">
            <a:noFill/>
            <a:miter lim="800000"/>
            <a:headEnd/>
            <a:tailEnd/>
          </a:ln>
        </p:spPr>
        <p:txBody>
          <a:bodyPr>
            <a:spAutoFit/>
          </a:bodyPr>
          <a:lstStyle/>
          <a:p>
            <a:pPr>
              <a:spcBef>
                <a:spcPct val="50000"/>
              </a:spcBef>
            </a:pPr>
            <a:r>
              <a:rPr lang="en-US" sz="2000"/>
              <a:t>The grand total is 4 O</a:t>
            </a:r>
            <a:r>
              <a:rPr lang="en-US" sz="2000" baseline="-25000"/>
              <a:t>3</a:t>
            </a:r>
            <a:r>
              <a:rPr lang="en-US" sz="2000"/>
              <a:t> per CH</a:t>
            </a:r>
            <a:r>
              <a:rPr lang="en-US" sz="2000" baseline="-25000"/>
              <a:t>4</a:t>
            </a:r>
            <a:r>
              <a:rPr lang="en-US" sz="2000"/>
              <a:t> oxidized!  </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4" name="Slide Number Placeholder 5"/>
          <p:cNvSpPr>
            <a:spLocks noGrp="1"/>
          </p:cNvSpPr>
          <p:nvPr>
            <p:ph type="sldNum" sz="quarter" idx="12"/>
          </p:nvPr>
        </p:nvSpPr>
        <p:spPr/>
        <p:txBody>
          <a:bodyPr/>
          <a:lstStyle/>
          <a:p>
            <a:pPr>
              <a:defRPr/>
            </a:pPr>
            <a:fld id="{32D811FE-7731-4C59-80A1-B94D14FE4AEF}" type="slidenum">
              <a:rPr lang="en-US"/>
              <a:pPr>
                <a:defRPr/>
              </a:pPr>
              <a:t>15</a:t>
            </a:fld>
            <a:endParaRPr lang="en-US"/>
          </a:p>
        </p:txBody>
      </p:sp>
      <p:sp>
        <p:nvSpPr>
          <p:cNvPr id="27652" name="Rectangle 4"/>
          <p:cNvSpPr>
            <a:spLocks noGrp="1"/>
          </p:cNvSpPr>
          <p:nvPr>
            <p:ph type="title"/>
          </p:nvPr>
        </p:nvSpPr>
        <p:spPr>
          <a:xfrm>
            <a:off x="457200" y="228600"/>
            <a:ext cx="8305800" cy="3657600"/>
          </a:xfrm>
        </p:spPr>
        <p:txBody>
          <a:bodyPr/>
          <a:lstStyle/>
          <a:p>
            <a:pPr eaLnBrk="1" hangingPunct="1"/>
            <a:r>
              <a:rPr lang="en-US" sz="2200" b="1" smtClean="0">
                <a:latin typeface="Times New Roman" pitchFamily="18" charset="0"/>
              </a:rPr>
              <a:t>What constitutes sufficient NO to make ozone photochemically?</a:t>
            </a:r>
            <a:br>
              <a:rPr lang="en-US" sz="2200" b="1" smtClean="0">
                <a:latin typeface="Times New Roman" pitchFamily="18" charset="0"/>
              </a:rPr>
            </a:br>
            <a:r>
              <a:rPr lang="en-US" sz="2200" smtClean="0"/>
              <a:t/>
            </a:r>
            <a:br>
              <a:rPr lang="en-US" sz="2200" smtClean="0"/>
            </a:br>
            <a:r>
              <a:rPr lang="en-US" sz="2200" b="1" smtClean="0">
                <a:solidFill>
                  <a:srgbClr val="006600"/>
                </a:solidFill>
                <a:latin typeface="Times New Roman" pitchFamily="18" charset="0"/>
                <a:cs typeface="Times New Roman" pitchFamily="18" charset="0"/>
              </a:rPr>
              <a:t>HO</a:t>
            </a:r>
            <a:r>
              <a:rPr lang="en-US" sz="2200" b="1" baseline="-30000" smtClean="0">
                <a:solidFill>
                  <a:srgbClr val="006600"/>
                </a:solidFill>
                <a:latin typeface="Times New Roman" pitchFamily="18" charset="0"/>
                <a:cs typeface="Times New Roman" pitchFamily="18" charset="0"/>
              </a:rPr>
              <a:t>2</a:t>
            </a:r>
            <a:r>
              <a:rPr lang="en-US" sz="2200" b="1" smtClean="0">
                <a:solidFill>
                  <a:srgbClr val="006600"/>
                </a:solidFill>
                <a:latin typeface="Times New Roman" pitchFamily="18" charset="0"/>
                <a:cs typeface="Times New Roman" pitchFamily="18" charset="0"/>
              </a:rPr>
              <a:t>  +  O</a:t>
            </a:r>
            <a:r>
              <a:rPr lang="en-US" sz="2200" b="1" baseline="-30000" smtClean="0">
                <a:solidFill>
                  <a:srgbClr val="006600"/>
                </a:solidFill>
                <a:latin typeface="Times New Roman" pitchFamily="18" charset="0"/>
                <a:cs typeface="Times New Roman" pitchFamily="18" charset="0"/>
              </a:rPr>
              <a:t>3</a:t>
            </a:r>
            <a:r>
              <a:rPr lang="en-US" sz="2200" b="1" smtClean="0">
                <a:solidFill>
                  <a:srgbClr val="006600"/>
                </a:solidFill>
                <a:latin typeface="Times New Roman" pitchFamily="18" charset="0"/>
                <a:cs typeface="Times New Roman" pitchFamily="18" charset="0"/>
              </a:rPr>
              <a:t>   </a:t>
            </a:r>
            <a:r>
              <a:rPr lang="en-US" sz="2200" b="1" smtClean="0">
                <a:solidFill>
                  <a:srgbClr val="006600"/>
                </a:solidFill>
                <a:latin typeface="Times New Roman" pitchFamily="18" charset="0"/>
                <a:cs typeface="Times New Roman" pitchFamily="18" charset="0"/>
                <a:sym typeface="Symbol" pitchFamily="18" charset="2"/>
              </a:rPr>
              <a:t></a:t>
            </a:r>
            <a:r>
              <a:rPr lang="en-US" sz="2200" b="1" smtClean="0">
                <a:solidFill>
                  <a:srgbClr val="006600"/>
                </a:solidFill>
                <a:latin typeface="Times New Roman" pitchFamily="18" charset="0"/>
                <a:cs typeface="Times New Roman" pitchFamily="18" charset="0"/>
              </a:rPr>
              <a:t>  2O</a:t>
            </a:r>
            <a:r>
              <a:rPr lang="en-US" sz="2200" b="1" baseline="-30000" smtClean="0">
                <a:solidFill>
                  <a:srgbClr val="006600"/>
                </a:solidFill>
                <a:latin typeface="Times New Roman" pitchFamily="18" charset="0"/>
                <a:cs typeface="Times New Roman" pitchFamily="18" charset="0"/>
              </a:rPr>
              <a:t>2</a:t>
            </a:r>
            <a:r>
              <a:rPr lang="en-US" sz="2200" b="1" smtClean="0">
                <a:solidFill>
                  <a:srgbClr val="006600"/>
                </a:solidFill>
                <a:latin typeface="Times New Roman" pitchFamily="18" charset="0"/>
                <a:cs typeface="Times New Roman" pitchFamily="18" charset="0"/>
              </a:rPr>
              <a:t>  +  OH    (4)</a:t>
            </a:r>
            <a:r>
              <a:rPr lang="en-US" sz="2200" b="1" smtClean="0">
                <a:latin typeface="Times New Roman" pitchFamily="18" charset="0"/>
              </a:rPr>
              <a:t/>
            </a:r>
            <a:br>
              <a:rPr lang="en-US" sz="2200" b="1" smtClean="0">
                <a:latin typeface="Times New Roman" pitchFamily="18" charset="0"/>
              </a:rPr>
            </a:br>
            <a:r>
              <a:rPr lang="en-US" sz="2200" b="1" smtClean="0">
                <a:latin typeface="Times New Roman" pitchFamily="18" charset="0"/>
              </a:rPr>
              <a:t/>
            </a:r>
            <a:br>
              <a:rPr lang="en-US" sz="2200" b="1" smtClean="0">
                <a:latin typeface="Times New Roman" pitchFamily="18" charset="0"/>
              </a:rPr>
            </a:br>
            <a:r>
              <a:rPr lang="en-US" sz="2200" b="1" smtClean="0">
                <a:solidFill>
                  <a:srgbClr val="A50021"/>
                </a:solidFill>
                <a:latin typeface="Times New Roman" pitchFamily="18" charset="0"/>
                <a:cs typeface="Arial" pitchFamily="34" charset="0"/>
              </a:rPr>
              <a:t>HO</a:t>
            </a:r>
            <a:r>
              <a:rPr lang="en-US" sz="2200" b="1" baseline="-25000" smtClean="0">
                <a:solidFill>
                  <a:srgbClr val="A50021"/>
                </a:solidFill>
                <a:latin typeface="Times New Roman" pitchFamily="18" charset="0"/>
                <a:cs typeface="Arial" pitchFamily="34" charset="0"/>
              </a:rPr>
              <a:t>2</a:t>
            </a:r>
            <a:r>
              <a:rPr lang="en-US" sz="2200" b="1" smtClean="0">
                <a:solidFill>
                  <a:srgbClr val="A50021"/>
                </a:solidFill>
                <a:latin typeface="Times New Roman" pitchFamily="18" charset="0"/>
                <a:cs typeface="Arial" pitchFamily="34" charset="0"/>
              </a:rPr>
              <a:t> + NO </a:t>
            </a:r>
            <a:r>
              <a:rPr lang="en-US" sz="2200" b="1" smtClean="0">
                <a:solidFill>
                  <a:srgbClr val="A50021"/>
                </a:solidFill>
                <a:latin typeface="Arial" pitchFamily="34" charset="0"/>
                <a:cs typeface="Arial" pitchFamily="34" charset="0"/>
              </a:rPr>
              <a:t>→</a:t>
            </a:r>
            <a:r>
              <a:rPr lang="en-US" sz="2200" b="1" smtClean="0">
                <a:solidFill>
                  <a:srgbClr val="A50021"/>
                </a:solidFill>
                <a:latin typeface="Times New Roman" pitchFamily="18" charset="0"/>
                <a:cs typeface="Arial" pitchFamily="34" charset="0"/>
              </a:rPr>
              <a:t> NO</a:t>
            </a:r>
            <a:r>
              <a:rPr lang="en-US" sz="2200" b="1" baseline="-25000" smtClean="0">
                <a:solidFill>
                  <a:srgbClr val="A50021"/>
                </a:solidFill>
                <a:latin typeface="Times New Roman" pitchFamily="18" charset="0"/>
                <a:cs typeface="Arial" pitchFamily="34" charset="0"/>
              </a:rPr>
              <a:t>2</a:t>
            </a:r>
            <a:r>
              <a:rPr lang="en-US" sz="2200" b="1" smtClean="0">
                <a:solidFill>
                  <a:srgbClr val="A50021"/>
                </a:solidFill>
                <a:latin typeface="Times New Roman" pitchFamily="18" charset="0"/>
                <a:cs typeface="Arial" pitchFamily="34" charset="0"/>
              </a:rPr>
              <a:t> + OH       (5)</a:t>
            </a:r>
            <a:br>
              <a:rPr lang="en-US" sz="2200" b="1" smtClean="0">
                <a:solidFill>
                  <a:srgbClr val="A50021"/>
                </a:solidFill>
                <a:latin typeface="Times New Roman" pitchFamily="18" charset="0"/>
                <a:cs typeface="Arial" pitchFamily="34" charset="0"/>
              </a:rPr>
            </a:br>
            <a:r>
              <a:rPr lang="en-US" sz="2200" b="1" smtClean="0">
                <a:solidFill>
                  <a:srgbClr val="A50021"/>
                </a:solidFill>
                <a:latin typeface="Times New Roman" pitchFamily="18" charset="0"/>
                <a:cs typeface="Arial" pitchFamily="34" charset="0"/>
              </a:rPr>
              <a:t/>
            </a:r>
            <a:br>
              <a:rPr lang="en-US" sz="2200" b="1" smtClean="0">
                <a:solidFill>
                  <a:srgbClr val="A50021"/>
                </a:solidFill>
                <a:latin typeface="Times New Roman" pitchFamily="18" charset="0"/>
                <a:cs typeface="Arial" pitchFamily="34" charset="0"/>
              </a:rPr>
            </a:br>
            <a:r>
              <a:rPr lang="en-US" sz="2200" b="1" smtClean="0">
                <a:latin typeface="Times New Roman" pitchFamily="18" charset="0"/>
                <a:cs typeface="Arial" pitchFamily="34" charset="0"/>
              </a:rPr>
              <a:t>When R</a:t>
            </a:r>
            <a:r>
              <a:rPr lang="en-US" sz="2200" b="1" baseline="-25000" smtClean="0">
                <a:latin typeface="Times New Roman" pitchFamily="18" charset="0"/>
                <a:cs typeface="Arial" pitchFamily="34" charset="0"/>
              </a:rPr>
              <a:t>4</a:t>
            </a:r>
            <a:r>
              <a:rPr lang="en-US" sz="2200" b="1" smtClean="0">
                <a:latin typeface="Times New Roman" pitchFamily="18" charset="0"/>
                <a:cs typeface="Arial" pitchFamily="34" charset="0"/>
              </a:rPr>
              <a:t> = R</a:t>
            </a:r>
            <a:r>
              <a:rPr lang="en-US" sz="2200" b="1" baseline="-25000" smtClean="0">
                <a:latin typeface="Times New Roman" pitchFamily="18" charset="0"/>
                <a:cs typeface="Arial" pitchFamily="34" charset="0"/>
              </a:rPr>
              <a:t>5</a:t>
            </a:r>
            <a:r>
              <a:rPr lang="en-US" sz="2200" b="1" smtClean="0">
                <a:latin typeface="Times New Roman" pitchFamily="18" charset="0"/>
                <a:cs typeface="Arial" pitchFamily="34" charset="0"/>
              </a:rPr>
              <a:t>  then k</a:t>
            </a:r>
            <a:r>
              <a:rPr lang="en-US" sz="2200" b="1" baseline="-25000" smtClean="0">
                <a:latin typeface="Times New Roman" pitchFamily="18" charset="0"/>
                <a:cs typeface="Arial" pitchFamily="34" charset="0"/>
              </a:rPr>
              <a:t>4</a:t>
            </a:r>
            <a:r>
              <a:rPr lang="en-US" sz="2200" b="1" smtClean="0">
                <a:latin typeface="Times New Roman" pitchFamily="18" charset="0"/>
                <a:cs typeface="Arial" pitchFamily="34" charset="0"/>
              </a:rPr>
              <a:t>[O</a:t>
            </a:r>
            <a:r>
              <a:rPr lang="en-US" sz="2200" b="1" baseline="-25000" smtClean="0">
                <a:latin typeface="Times New Roman" pitchFamily="18" charset="0"/>
                <a:cs typeface="Arial" pitchFamily="34" charset="0"/>
              </a:rPr>
              <a:t>3</a:t>
            </a:r>
            <a:r>
              <a:rPr lang="en-US" sz="2200" b="1" smtClean="0">
                <a:latin typeface="Times New Roman" pitchFamily="18" charset="0"/>
                <a:cs typeface="Arial" pitchFamily="34" charset="0"/>
              </a:rPr>
              <a:t>] = k</a:t>
            </a:r>
            <a:r>
              <a:rPr lang="en-US" sz="2200" b="1" baseline="-25000" smtClean="0">
                <a:latin typeface="Times New Roman" pitchFamily="18" charset="0"/>
                <a:cs typeface="Arial" pitchFamily="34" charset="0"/>
              </a:rPr>
              <a:t>5</a:t>
            </a:r>
            <a:r>
              <a:rPr lang="en-US" sz="2200" b="1" smtClean="0">
                <a:latin typeface="Times New Roman" pitchFamily="18" charset="0"/>
                <a:cs typeface="Arial" pitchFamily="34" charset="0"/>
              </a:rPr>
              <a:t>[NO] and production matches loss.</a:t>
            </a:r>
            <a:r>
              <a:rPr lang="en-US" sz="4000" b="1" smtClean="0">
                <a:latin typeface="Times New Roman" pitchFamily="18" charset="0"/>
                <a:cs typeface="Arial" pitchFamily="34" charset="0"/>
              </a:rPr>
              <a:t>	</a:t>
            </a:r>
            <a:r>
              <a:rPr lang="en-US" sz="2200" b="1" smtClean="0"/>
              <a:t/>
            </a:r>
            <a:br>
              <a:rPr lang="en-US" sz="2200" b="1" smtClean="0"/>
            </a:br>
            <a:r>
              <a:rPr lang="en-US" sz="2200" b="1" smtClean="0"/>
              <a:t>This happens around [NO] = 10 ppt</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5" name="Slide Number Placeholder 5"/>
          <p:cNvSpPr>
            <a:spLocks noGrp="1"/>
          </p:cNvSpPr>
          <p:nvPr>
            <p:ph type="sldNum" sz="quarter" idx="12"/>
          </p:nvPr>
        </p:nvSpPr>
        <p:spPr/>
        <p:txBody>
          <a:bodyPr/>
          <a:lstStyle/>
          <a:p>
            <a:pPr>
              <a:defRPr/>
            </a:pPr>
            <a:fld id="{50A7F150-A703-4B94-AF8D-1796AC4B3122}" type="slidenum">
              <a:rPr lang="en-US"/>
              <a:pPr>
                <a:defRPr/>
              </a:pPr>
              <a:t>16</a:t>
            </a:fld>
            <a:endParaRPr lang="en-US"/>
          </a:p>
        </p:txBody>
      </p:sp>
      <p:sp>
        <p:nvSpPr>
          <p:cNvPr id="28676" name="Rectangle 2"/>
          <p:cNvSpPr>
            <a:spLocks noGrp="1"/>
          </p:cNvSpPr>
          <p:nvPr>
            <p:ph type="title"/>
          </p:nvPr>
        </p:nvSpPr>
        <p:spPr>
          <a:xfrm>
            <a:off x="457200" y="914400"/>
            <a:ext cx="8077200" cy="2438400"/>
          </a:xfrm>
        </p:spPr>
        <p:txBody>
          <a:bodyPr/>
          <a:lstStyle/>
          <a:p>
            <a:pPr eaLnBrk="1" hangingPunct="1"/>
            <a:r>
              <a:rPr lang="en-US" sz="2600" b="1" smtClean="0">
                <a:latin typeface="Times New Roman" pitchFamily="18" charset="0"/>
              </a:rPr>
              <a:t>Chain terminating steps:</a:t>
            </a:r>
            <a:br>
              <a:rPr lang="en-US" sz="2600" b="1" smtClean="0">
                <a:latin typeface="Times New Roman" pitchFamily="18" charset="0"/>
              </a:rPr>
            </a:br>
            <a:r>
              <a:rPr lang="en-US" sz="2600" b="1" smtClean="0">
                <a:latin typeface="Times New Roman" pitchFamily="18" charset="0"/>
              </a:rPr>
              <a:t/>
            </a:r>
            <a:br>
              <a:rPr lang="en-US" sz="2600" b="1" smtClean="0">
                <a:latin typeface="Times New Roman" pitchFamily="18" charset="0"/>
              </a:rPr>
            </a:br>
            <a:r>
              <a:rPr lang="en-US" sz="2600" b="1" smtClean="0">
                <a:latin typeface="Times New Roman" pitchFamily="18" charset="0"/>
              </a:rPr>
              <a:t> </a:t>
            </a:r>
            <a:r>
              <a:rPr lang="en-US" sz="2600" b="1" smtClean="0">
                <a:latin typeface="Times New Roman" pitchFamily="18" charset="0"/>
                <a:cs typeface="Arial" pitchFamily="34" charset="0"/>
              </a:rPr>
              <a:t>NO</a:t>
            </a:r>
            <a:r>
              <a:rPr lang="en-US" sz="2600" b="1" baseline="-25000" smtClean="0">
                <a:latin typeface="Times New Roman" pitchFamily="18" charset="0"/>
                <a:cs typeface="Arial" pitchFamily="34" charset="0"/>
              </a:rPr>
              <a:t>2</a:t>
            </a:r>
            <a:r>
              <a:rPr lang="en-US" sz="2600" b="1" smtClean="0">
                <a:latin typeface="Times New Roman" pitchFamily="18" charset="0"/>
                <a:cs typeface="Arial" pitchFamily="34" charset="0"/>
              </a:rPr>
              <a:t> + OH + M → HNO</a:t>
            </a:r>
            <a:r>
              <a:rPr lang="en-US" sz="2600" b="1" baseline="-25000" smtClean="0">
                <a:latin typeface="Times New Roman" pitchFamily="18" charset="0"/>
                <a:cs typeface="Arial" pitchFamily="34" charset="0"/>
              </a:rPr>
              <a:t>3</a:t>
            </a:r>
            <a:r>
              <a:rPr lang="en-US" sz="2600" b="1" smtClean="0">
                <a:latin typeface="Times New Roman" pitchFamily="18" charset="0"/>
                <a:cs typeface="Arial" pitchFamily="34" charset="0"/>
              </a:rPr>
              <a:t> + M   </a:t>
            </a:r>
            <a:br>
              <a:rPr lang="en-US" sz="2600" b="1" smtClean="0">
                <a:latin typeface="Times New Roman" pitchFamily="18" charset="0"/>
                <a:cs typeface="Arial" pitchFamily="34" charset="0"/>
              </a:rPr>
            </a:br>
            <a:r>
              <a:rPr lang="en-US" sz="2600" b="1" smtClean="0">
                <a:latin typeface="Times New Roman" pitchFamily="18" charset="0"/>
                <a:cs typeface="Arial" pitchFamily="34" charset="0"/>
              </a:rPr>
              <a:t>HO</a:t>
            </a:r>
            <a:r>
              <a:rPr lang="en-US" sz="2600" b="1" baseline="-25000" smtClean="0">
                <a:latin typeface="Times New Roman" pitchFamily="18" charset="0"/>
                <a:cs typeface="Arial" pitchFamily="34" charset="0"/>
              </a:rPr>
              <a:t>2</a:t>
            </a:r>
            <a:r>
              <a:rPr lang="en-US" sz="2600" b="1" smtClean="0">
                <a:latin typeface="Times New Roman" pitchFamily="18" charset="0"/>
                <a:cs typeface="Arial" pitchFamily="34" charset="0"/>
              </a:rPr>
              <a:t> + HO</a:t>
            </a:r>
            <a:r>
              <a:rPr lang="en-US" sz="2600" b="1" baseline="-25000" smtClean="0">
                <a:latin typeface="Times New Roman" pitchFamily="18" charset="0"/>
                <a:cs typeface="Arial" pitchFamily="34" charset="0"/>
              </a:rPr>
              <a:t>2</a:t>
            </a:r>
            <a:r>
              <a:rPr lang="en-US" sz="2600" b="1" smtClean="0">
                <a:latin typeface="Times New Roman" pitchFamily="18" charset="0"/>
                <a:cs typeface="Arial" pitchFamily="34" charset="0"/>
              </a:rPr>
              <a:t> → H</a:t>
            </a:r>
            <a:r>
              <a:rPr lang="en-US" sz="2600" b="1" baseline="-25000" smtClean="0">
                <a:latin typeface="Times New Roman" pitchFamily="18" charset="0"/>
                <a:cs typeface="Arial" pitchFamily="34" charset="0"/>
              </a:rPr>
              <a:t>2</a:t>
            </a:r>
            <a:r>
              <a:rPr lang="en-US" sz="2600" b="1" smtClean="0">
                <a:latin typeface="Times New Roman" pitchFamily="18" charset="0"/>
                <a:cs typeface="Arial" pitchFamily="34" charset="0"/>
              </a:rPr>
              <a:t>O</a:t>
            </a:r>
            <a:r>
              <a:rPr lang="en-US" sz="2600" b="1" baseline="-25000" smtClean="0">
                <a:latin typeface="Times New Roman" pitchFamily="18" charset="0"/>
                <a:cs typeface="Arial" pitchFamily="34" charset="0"/>
              </a:rPr>
              <a:t>2</a:t>
            </a:r>
            <a:r>
              <a:rPr lang="en-US" sz="2600" b="1" smtClean="0">
                <a:latin typeface="Times New Roman" pitchFamily="18" charset="0"/>
                <a:cs typeface="Arial" pitchFamily="34" charset="0"/>
              </a:rPr>
              <a:t> + O</a:t>
            </a:r>
            <a:r>
              <a:rPr lang="en-US" sz="2600" b="1" baseline="-25000" smtClean="0">
                <a:latin typeface="Times New Roman" pitchFamily="18" charset="0"/>
                <a:cs typeface="Arial" pitchFamily="34" charset="0"/>
              </a:rPr>
              <a:t>2</a:t>
            </a:r>
            <a:r>
              <a:rPr lang="en-US" sz="2600" b="1" smtClean="0">
                <a:latin typeface="Times New Roman" pitchFamily="18" charset="0"/>
                <a:cs typeface="Arial" pitchFamily="34" charset="0"/>
              </a:rPr>
              <a:t> </a:t>
            </a:r>
            <a:br>
              <a:rPr lang="en-US" sz="2600" b="1" smtClean="0">
                <a:latin typeface="Times New Roman" pitchFamily="18" charset="0"/>
                <a:cs typeface="Arial" pitchFamily="34" charset="0"/>
              </a:rPr>
            </a:br>
            <a:r>
              <a:rPr lang="en-US" sz="2600" b="1" smtClean="0">
                <a:latin typeface="Times New Roman" pitchFamily="18" charset="0"/>
                <a:cs typeface="Arial" pitchFamily="34" charset="0"/>
              </a:rPr>
              <a:t/>
            </a:r>
            <a:br>
              <a:rPr lang="en-US" sz="2600" b="1" smtClean="0">
                <a:latin typeface="Times New Roman" pitchFamily="18" charset="0"/>
                <a:cs typeface="Arial" pitchFamily="34" charset="0"/>
              </a:rPr>
            </a:br>
            <a:r>
              <a:rPr lang="en-US" sz="2600" b="1" smtClean="0">
                <a:latin typeface="Times New Roman" pitchFamily="18" charset="0"/>
                <a:cs typeface="Arial" pitchFamily="34" charset="0"/>
              </a:rPr>
              <a:t>    </a:t>
            </a:r>
            <a:br>
              <a:rPr lang="en-US" sz="2600" b="1" smtClean="0">
                <a:latin typeface="Times New Roman" pitchFamily="18" charset="0"/>
                <a:cs typeface="Arial" pitchFamily="34" charset="0"/>
              </a:rPr>
            </a:br>
            <a:endParaRPr lang="en-US" sz="2600" b="1" smtClean="0">
              <a:latin typeface="Times New Roman" pitchFamily="18" charset="0"/>
              <a:cs typeface="Arial" pitchFamily="34" charset="0"/>
            </a:endParaRPr>
          </a:p>
        </p:txBody>
      </p:sp>
      <p:sp>
        <p:nvSpPr>
          <p:cNvPr id="28677" name="Text Box 3"/>
          <p:cNvSpPr txBox="1">
            <a:spLocks noChangeArrowheads="1"/>
          </p:cNvSpPr>
          <p:nvPr/>
        </p:nvSpPr>
        <p:spPr bwMode="auto">
          <a:xfrm>
            <a:off x="533400" y="2819400"/>
            <a:ext cx="8153400" cy="3108325"/>
          </a:xfrm>
          <a:prstGeom prst="rect">
            <a:avLst/>
          </a:prstGeom>
          <a:noFill/>
          <a:ln w="9525">
            <a:noFill/>
            <a:miter lim="800000"/>
            <a:headEnd/>
            <a:tailEnd/>
          </a:ln>
        </p:spPr>
        <p:txBody>
          <a:bodyPr>
            <a:spAutoFit/>
          </a:bodyPr>
          <a:lstStyle/>
          <a:p>
            <a:pPr>
              <a:spcBef>
                <a:spcPct val="50000"/>
              </a:spcBef>
            </a:pPr>
            <a:r>
              <a:rPr lang="en-US" sz="2200" b="1">
                <a:solidFill>
                  <a:srgbClr val="A50021"/>
                </a:solidFill>
                <a:latin typeface="Times New Roman" pitchFamily="18" charset="0"/>
              </a:rPr>
              <a:t/>
            </a:r>
            <a:br>
              <a:rPr lang="en-US" sz="2200" b="1">
                <a:solidFill>
                  <a:srgbClr val="A50021"/>
                </a:solidFill>
                <a:latin typeface="Times New Roman" pitchFamily="18" charset="0"/>
              </a:rPr>
            </a:br>
            <a:r>
              <a:rPr lang="en-US" sz="2200" b="1">
                <a:latin typeface="Times New Roman" pitchFamily="18" charset="0"/>
              </a:rPr>
              <a:t>These reactions remove radicals and stop the catalytic cycle of ozone production.</a:t>
            </a:r>
            <a:br>
              <a:rPr lang="en-US" sz="2200" b="1">
                <a:latin typeface="Times New Roman" pitchFamily="18" charset="0"/>
              </a:rPr>
            </a:br>
            <a:r>
              <a:rPr lang="en-US" sz="2200" b="1">
                <a:latin typeface="Times New Roman" pitchFamily="18" charset="0"/>
              </a:rPr>
              <a:t/>
            </a:r>
            <a:br>
              <a:rPr lang="en-US" sz="2200" b="1">
                <a:latin typeface="Times New Roman" pitchFamily="18" charset="0"/>
              </a:rPr>
            </a:br>
            <a:r>
              <a:rPr lang="en-US" sz="2200" b="1">
                <a:latin typeface="Times New Roman" pitchFamily="18" charset="0"/>
              </a:rPr>
              <a:t>Definitions: 	NO</a:t>
            </a:r>
            <a:r>
              <a:rPr lang="en-US" sz="2200" b="1" baseline="-25000">
                <a:latin typeface="Times New Roman" pitchFamily="18" charset="0"/>
              </a:rPr>
              <a:t>x</a:t>
            </a:r>
            <a:r>
              <a:rPr lang="en-US" sz="2200" b="1">
                <a:latin typeface="Times New Roman" pitchFamily="18" charset="0"/>
              </a:rPr>
              <a:t> = NO + NO</a:t>
            </a:r>
            <a:r>
              <a:rPr lang="en-US" sz="2200" b="1" baseline="-25000">
                <a:latin typeface="Times New Roman" pitchFamily="18" charset="0"/>
              </a:rPr>
              <a:t>2</a:t>
            </a:r>
            <a:r>
              <a:rPr lang="en-US" sz="2200" b="1">
                <a:latin typeface="Times New Roman" pitchFamily="18" charset="0"/>
              </a:rPr>
              <a:t>		</a:t>
            </a:r>
          </a:p>
          <a:p>
            <a:pPr>
              <a:spcBef>
                <a:spcPct val="50000"/>
              </a:spcBef>
            </a:pPr>
            <a:r>
              <a:rPr lang="en-US" sz="2200" b="1">
                <a:latin typeface="Times New Roman" pitchFamily="18" charset="0"/>
              </a:rPr>
              <a:t>		NO</a:t>
            </a:r>
            <a:r>
              <a:rPr lang="en-US" sz="2200" b="1" baseline="-25000">
                <a:latin typeface="Times New Roman" pitchFamily="18" charset="0"/>
              </a:rPr>
              <a:t>y</a:t>
            </a:r>
            <a:r>
              <a:rPr lang="en-US" sz="2200" b="1">
                <a:latin typeface="Times New Roman" pitchFamily="18" charset="0"/>
              </a:rPr>
              <a:t> = NO</a:t>
            </a:r>
            <a:r>
              <a:rPr lang="en-US" sz="2200" b="1" baseline="-25000">
                <a:latin typeface="Times New Roman" pitchFamily="18" charset="0"/>
              </a:rPr>
              <a:t>x</a:t>
            </a:r>
            <a:r>
              <a:rPr lang="en-US" sz="2200" b="1">
                <a:latin typeface="Times New Roman" pitchFamily="18" charset="0"/>
              </a:rPr>
              <a:t> + HNO</a:t>
            </a:r>
            <a:r>
              <a:rPr lang="en-US" sz="2200" b="1" baseline="-25000">
                <a:latin typeface="Times New Roman" pitchFamily="18" charset="0"/>
              </a:rPr>
              <a:t>3</a:t>
            </a:r>
            <a:r>
              <a:rPr lang="en-US" sz="2200" b="1">
                <a:latin typeface="Times New Roman" pitchFamily="18" charset="0"/>
              </a:rPr>
              <a:t>, + HNO</a:t>
            </a:r>
            <a:r>
              <a:rPr lang="en-US" sz="2200" b="1" baseline="-25000">
                <a:latin typeface="Times New Roman" pitchFamily="18" charset="0"/>
              </a:rPr>
              <a:t>2</a:t>
            </a:r>
            <a:r>
              <a:rPr lang="en-US" sz="2200" b="1">
                <a:latin typeface="Times New Roman" pitchFamily="18" charset="0"/>
              </a:rPr>
              <a:t> + HO</a:t>
            </a:r>
            <a:r>
              <a:rPr lang="en-US" sz="2200" b="1" baseline="-25000">
                <a:latin typeface="Times New Roman" pitchFamily="18" charset="0"/>
              </a:rPr>
              <a:t>2</a:t>
            </a:r>
            <a:r>
              <a:rPr lang="en-US" sz="2200" b="1">
                <a:latin typeface="Times New Roman" pitchFamily="18" charset="0"/>
              </a:rPr>
              <a:t>NO</a:t>
            </a:r>
            <a:r>
              <a:rPr lang="en-US" sz="2200" b="1" baseline="-25000">
                <a:latin typeface="Times New Roman" pitchFamily="18" charset="0"/>
              </a:rPr>
              <a:t>2</a:t>
            </a:r>
            <a:r>
              <a:rPr lang="en-US" sz="2200" b="1">
                <a:latin typeface="Times New Roman" pitchFamily="18" charset="0"/>
              </a:rPr>
              <a:t> + PAN + N</a:t>
            </a:r>
            <a:r>
              <a:rPr lang="en-US" sz="2200" b="1" baseline="-25000">
                <a:latin typeface="Times New Roman" pitchFamily="18" charset="0"/>
              </a:rPr>
              <a:t>2</a:t>
            </a:r>
            <a:r>
              <a:rPr lang="en-US" sz="2200" b="1">
                <a:latin typeface="Times New Roman" pitchFamily="18" charset="0"/>
              </a:rPr>
              <a:t>O</a:t>
            </a:r>
            <a:r>
              <a:rPr lang="en-US" sz="2200" b="1" baseline="-25000">
                <a:latin typeface="Times New Roman" pitchFamily="18" charset="0"/>
              </a:rPr>
              <a:t>5</a:t>
            </a:r>
            <a:r>
              <a:rPr lang="en-US" sz="2200" b="1">
                <a:latin typeface="Times New Roman" pitchFamily="18" charset="0"/>
              </a:rPr>
              <a:t> + RONO</a:t>
            </a:r>
            <a:r>
              <a:rPr lang="en-US" sz="2200" b="1" baseline="-25000">
                <a:latin typeface="Times New Roman" pitchFamily="18" charset="0"/>
              </a:rPr>
              <a:t>2</a:t>
            </a:r>
            <a:r>
              <a:rPr lang="en-US" sz="2200" b="1">
                <a:latin typeface="Times New Roman" pitchFamily="18" charset="0"/>
              </a:rPr>
              <a:t> + NO</a:t>
            </a:r>
            <a:r>
              <a:rPr lang="en-US" sz="2200" b="1" baseline="-25000">
                <a:latin typeface="Times New Roman" pitchFamily="18" charset="0"/>
              </a:rPr>
              <a:t>3</a:t>
            </a:r>
            <a:r>
              <a:rPr lang="en-US" sz="2200" b="1" baseline="30000">
                <a:latin typeface="Times New Roman" pitchFamily="18" charset="0"/>
              </a:rPr>
              <a:t>-</a:t>
            </a:r>
            <a:r>
              <a:rPr lang="en-US" sz="2200" b="1">
                <a:latin typeface="Times New Roman" pitchFamily="18" charset="0"/>
              </a:rPr>
              <a:t> + …</a:t>
            </a:r>
          </a:p>
          <a:p>
            <a:pPr>
              <a:spcBef>
                <a:spcPct val="50000"/>
              </a:spcBef>
            </a:pPr>
            <a:r>
              <a:rPr lang="en-US" sz="2200" b="1">
                <a:latin typeface="Times New Roman" pitchFamily="18" charset="0"/>
              </a:rPr>
              <a:t>		NO</a:t>
            </a:r>
            <a:r>
              <a:rPr lang="en-US" sz="2200" b="1" baseline="-25000">
                <a:latin typeface="Times New Roman" pitchFamily="18" charset="0"/>
              </a:rPr>
              <a:t>z</a:t>
            </a:r>
            <a:r>
              <a:rPr lang="en-US" sz="2200" b="1">
                <a:latin typeface="Times New Roman" pitchFamily="18" charset="0"/>
              </a:rPr>
              <a:t> </a:t>
            </a:r>
            <a:r>
              <a:rPr lang="en-US" sz="2200">
                <a:latin typeface="Times New Roman" pitchFamily="18" charset="0"/>
              </a:rPr>
              <a:t>≡</a:t>
            </a:r>
            <a:r>
              <a:rPr lang="en-US" sz="2200" b="1">
                <a:latin typeface="Times New Roman" pitchFamily="18" charset="0"/>
              </a:rPr>
              <a:t> NO</a:t>
            </a:r>
            <a:r>
              <a:rPr lang="en-US" sz="2200" b="1" baseline="-25000">
                <a:latin typeface="Times New Roman" pitchFamily="18" charset="0"/>
              </a:rPr>
              <a:t>y</a:t>
            </a:r>
            <a:r>
              <a:rPr lang="en-US" sz="2200" b="1">
                <a:latin typeface="Times New Roman" pitchFamily="18" charset="0"/>
              </a:rPr>
              <a:t> - NO</a:t>
            </a:r>
            <a:r>
              <a:rPr lang="en-US" sz="2200" b="1" baseline="-25000">
                <a:latin typeface="Times New Roman" pitchFamily="18" charset="0"/>
              </a:rPr>
              <a:t>x</a:t>
            </a:r>
            <a:endParaRPr lang="en-US" sz="2200" b="1" baseline="-25000">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5" name="Slide Number Placeholder 5"/>
          <p:cNvSpPr>
            <a:spLocks noGrp="1"/>
          </p:cNvSpPr>
          <p:nvPr>
            <p:ph type="sldNum" sz="quarter" idx="12"/>
          </p:nvPr>
        </p:nvSpPr>
        <p:spPr/>
        <p:txBody>
          <a:bodyPr/>
          <a:lstStyle/>
          <a:p>
            <a:pPr>
              <a:defRPr/>
            </a:pPr>
            <a:fld id="{DB06926A-A472-4D89-B5E7-80BA479D033B}" type="slidenum">
              <a:rPr lang="en-US"/>
              <a:pPr>
                <a:defRPr/>
              </a:pPr>
              <a:t>17</a:t>
            </a:fld>
            <a:endParaRPr lang="en-US"/>
          </a:p>
        </p:txBody>
      </p:sp>
      <p:pic>
        <p:nvPicPr>
          <p:cNvPr id="29700" name="Picture 5" descr="Slide7"/>
          <p:cNvPicPr>
            <a:picLocks noChangeAspect="1" noChangeArrowheads="1"/>
          </p:cNvPicPr>
          <p:nvPr/>
        </p:nvPicPr>
        <p:blipFill>
          <a:blip r:embed="rId3" cstate="print">
            <a:lum bright="-12000" contrast="24000"/>
          </a:blip>
          <a:srcRect/>
          <a:stretch>
            <a:fillRect/>
          </a:stretch>
        </p:blipFill>
        <p:spPr bwMode="auto">
          <a:xfrm>
            <a:off x="0" y="0"/>
            <a:ext cx="8001000" cy="6000750"/>
          </a:xfrm>
          <a:prstGeom prst="rect">
            <a:avLst/>
          </a:prstGeom>
          <a:noFill/>
          <a:ln w="9525">
            <a:noFill/>
            <a:miter lim="800000"/>
            <a:headEnd/>
            <a:tailEnd/>
          </a:ln>
        </p:spPr>
      </p:pic>
      <p:sp>
        <p:nvSpPr>
          <p:cNvPr id="29701" name="Content Placeholder 2"/>
          <p:cNvSpPr>
            <a:spLocks noGrp="1"/>
          </p:cNvSpPr>
          <p:nvPr>
            <p:ph idx="1"/>
          </p:nvPr>
        </p:nvSpPr>
        <p:spPr>
          <a:xfrm>
            <a:off x="6629400" y="381000"/>
            <a:ext cx="2286000" cy="5745163"/>
          </a:xfrm>
        </p:spPr>
        <p:txBody>
          <a:bodyPr/>
          <a:lstStyle/>
          <a:p>
            <a:pPr eaLnBrk="1" hangingPunct="1">
              <a:buFont typeface="Arial" pitchFamily="34" charset="0"/>
              <a:buNone/>
            </a:pPr>
            <a:r>
              <a:rPr lang="en-US" sz="2000" b="1" smtClean="0"/>
              <a:t>EKMA.  </a:t>
            </a:r>
          </a:p>
          <a:p>
            <a:pPr eaLnBrk="1" hangingPunct="1">
              <a:buFont typeface="Arial" pitchFamily="34" charset="0"/>
              <a:buNone/>
            </a:pPr>
            <a:r>
              <a:rPr lang="en-US" sz="2000" b="1" smtClean="0"/>
              <a:t>Empirical Kinetic Modeling Approach, or EKMA.  See Finlayson &amp; Pitts page 892.</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Copyright © 2010  R.R. Dickerson</a:t>
            </a:r>
            <a:endParaRPr lang="en-US"/>
          </a:p>
        </p:txBody>
      </p:sp>
      <p:sp>
        <p:nvSpPr>
          <p:cNvPr id="5" name="Slide Number Placeholder 4"/>
          <p:cNvSpPr>
            <a:spLocks noGrp="1"/>
          </p:cNvSpPr>
          <p:nvPr>
            <p:ph type="sldNum" sz="quarter" idx="12"/>
          </p:nvPr>
        </p:nvSpPr>
        <p:spPr/>
        <p:txBody>
          <a:bodyPr/>
          <a:lstStyle/>
          <a:p>
            <a:pPr>
              <a:defRPr/>
            </a:pPr>
            <a:fld id="{4145980D-AE1B-4CE4-A0FD-FE85EE637BD4}" type="slidenum">
              <a:rPr lang="en-US" smtClean="0"/>
              <a:pPr>
                <a:defRPr/>
              </a:pPr>
              <a:t>18</a:t>
            </a:fld>
            <a:endParaRPr lang="en-US"/>
          </a:p>
        </p:txBody>
      </p:sp>
      <p:graphicFrame>
        <p:nvGraphicFramePr>
          <p:cNvPr id="6" name="Content Placeholder 5"/>
          <p:cNvGraphicFramePr>
            <a:graphicFrameLocks noGrp="1"/>
          </p:cNvGraphicFramePr>
          <p:nvPr>
            <p:ph idx="1"/>
          </p:nvPr>
        </p:nvGraphicFramePr>
        <p:xfrm>
          <a:off x="304800" y="762000"/>
          <a:ext cx="38862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4724400" y="1295400"/>
          <a:ext cx="3529012" cy="28146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2057400" y="4114800"/>
          <a:ext cx="5381625" cy="248602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524000" y="3733800"/>
            <a:ext cx="1447800" cy="369332"/>
          </a:xfrm>
          <a:prstGeom prst="rect">
            <a:avLst/>
          </a:prstGeom>
          <a:noFill/>
        </p:spPr>
        <p:txBody>
          <a:bodyPr wrap="square" rtlCol="0">
            <a:spAutoFit/>
          </a:bodyPr>
          <a:lstStyle/>
          <a:p>
            <a:r>
              <a:rPr lang="en-US" dirty="0" smtClean="0"/>
              <a:t>185 Tg</a:t>
            </a:r>
            <a:endParaRPr lang="en-US" dirty="0"/>
          </a:p>
        </p:txBody>
      </p:sp>
      <p:sp>
        <p:nvSpPr>
          <p:cNvPr id="10" name="Rectangle 9"/>
          <p:cNvSpPr/>
          <p:nvPr/>
        </p:nvSpPr>
        <p:spPr>
          <a:xfrm>
            <a:off x="6248400" y="3886200"/>
            <a:ext cx="898644" cy="369332"/>
          </a:xfrm>
          <a:prstGeom prst="rect">
            <a:avLst/>
          </a:prstGeom>
        </p:spPr>
        <p:txBody>
          <a:bodyPr wrap="none">
            <a:spAutoFit/>
          </a:bodyPr>
          <a:lstStyle/>
          <a:p>
            <a:r>
              <a:rPr lang="en-US" dirty="0" smtClean="0"/>
              <a:t>140 Tg</a:t>
            </a:r>
            <a:endParaRPr lang="en-US" dirty="0"/>
          </a:p>
        </p:txBody>
      </p:sp>
      <p:sp>
        <p:nvSpPr>
          <p:cNvPr id="11" name="Rectangle 10"/>
          <p:cNvSpPr/>
          <p:nvPr/>
        </p:nvSpPr>
        <p:spPr>
          <a:xfrm>
            <a:off x="5334000" y="6096000"/>
            <a:ext cx="770404" cy="369332"/>
          </a:xfrm>
          <a:prstGeom prst="rect">
            <a:avLst/>
          </a:prstGeom>
        </p:spPr>
        <p:txBody>
          <a:bodyPr wrap="none">
            <a:spAutoFit/>
          </a:bodyPr>
          <a:lstStyle/>
          <a:p>
            <a:r>
              <a:rPr lang="en-US" dirty="0" smtClean="0"/>
              <a:t>70 Tg</a:t>
            </a:r>
            <a:endParaRPr lang="en-US" dirty="0"/>
          </a:p>
        </p:txBody>
      </p:sp>
      <p:sp>
        <p:nvSpPr>
          <p:cNvPr id="12" name="Rectangle 11"/>
          <p:cNvSpPr/>
          <p:nvPr/>
        </p:nvSpPr>
        <p:spPr>
          <a:xfrm>
            <a:off x="2438400" y="76200"/>
            <a:ext cx="4249240" cy="584775"/>
          </a:xfrm>
          <a:prstGeom prst="rect">
            <a:avLst/>
          </a:prstGeom>
        </p:spPr>
        <p:txBody>
          <a:bodyPr wrap="none">
            <a:spAutoFit/>
          </a:bodyPr>
          <a:lstStyle/>
          <a:p>
            <a:r>
              <a:rPr lang="en-US" sz="3200" b="1" dirty="0">
                <a:solidFill>
                  <a:prstClr val="black"/>
                </a:solidFill>
                <a:latin typeface="Calibri"/>
                <a:ea typeface="+mj-ea"/>
                <a:cs typeface="+mj-cs"/>
              </a:rPr>
              <a:t>American </a:t>
            </a:r>
            <a:r>
              <a:rPr lang="en-US" sz="3200" b="1" dirty="0" smtClean="0">
                <a:solidFill>
                  <a:prstClr val="black"/>
                </a:solidFill>
                <a:latin typeface="Calibri"/>
                <a:ea typeface="+mj-ea"/>
                <a:cs typeface="+mj-cs"/>
              </a:rPr>
              <a:t>CO </a:t>
            </a:r>
            <a:r>
              <a:rPr lang="en-US" sz="3200" b="1" dirty="0">
                <a:solidFill>
                  <a:prstClr val="black"/>
                </a:solidFill>
                <a:latin typeface="Calibri"/>
                <a:ea typeface="+mj-ea"/>
                <a:cs typeface="+mj-cs"/>
              </a:rPr>
              <a:t>Emissions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487362"/>
          </a:xfrm>
        </p:spPr>
        <p:txBody>
          <a:bodyPr/>
          <a:lstStyle/>
          <a:p>
            <a:r>
              <a:rPr lang="en-US" sz="3200" b="1" dirty="0" smtClean="0"/>
              <a:t>American NOx Emissions </a:t>
            </a:r>
            <a:endParaRPr lang="en-US" sz="3200" b="1" dirty="0"/>
          </a:p>
        </p:txBody>
      </p:sp>
      <p:sp>
        <p:nvSpPr>
          <p:cNvPr id="5" name="Slide Number Placeholder 4"/>
          <p:cNvSpPr>
            <a:spLocks noGrp="1"/>
          </p:cNvSpPr>
          <p:nvPr>
            <p:ph type="sldNum" sz="quarter" idx="12"/>
          </p:nvPr>
        </p:nvSpPr>
        <p:spPr/>
        <p:txBody>
          <a:bodyPr/>
          <a:lstStyle/>
          <a:p>
            <a:pPr>
              <a:defRPr/>
            </a:pPr>
            <a:fld id="{4145980D-AE1B-4CE4-A0FD-FE85EE637BD4}" type="slidenum">
              <a:rPr lang="en-US" smtClean="0"/>
              <a:pPr>
                <a:defRPr/>
              </a:pPr>
              <a:t>19</a:t>
            </a:fld>
            <a:endParaRPr lang="en-US"/>
          </a:p>
        </p:txBody>
      </p:sp>
      <p:graphicFrame>
        <p:nvGraphicFramePr>
          <p:cNvPr id="6" name="Chart 5"/>
          <p:cNvGraphicFramePr/>
          <p:nvPr/>
        </p:nvGraphicFramePr>
        <p:xfrm>
          <a:off x="-685800" y="762000"/>
          <a:ext cx="5657850" cy="2657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3810000" y="685800"/>
          <a:ext cx="5657850" cy="2657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2590800" y="4495800"/>
          <a:ext cx="4038600" cy="2209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371600" y="3124200"/>
            <a:ext cx="1676400" cy="338554"/>
          </a:xfrm>
          <a:prstGeom prst="rect">
            <a:avLst/>
          </a:prstGeom>
          <a:noFill/>
        </p:spPr>
        <p:txBody>
          <a:bodyPr wrap="square" rtlCol="0">
            <a:spAutoFit/>
          </a:bodyPr>
          <a:lstStyle/>
          <a:p>
            <a:r>
              <a:rPr lang="en-US" sz="1600" dirty="0" smtClean="0"/>
              <a:t>24 Tg as NO</a:t>
            </a:r>
            <a:r>
              <a:rPr lang="en-US" sz="1600" baseline="-25000" dirty="0" smtClean="0"/>
              <a:t>2</a:t>
            </a:r>
            <a:endParaRPr lang="en-US" sz="1600" baseline="-25000" dirty="0"/>
          </a:p>
        </p:txBody>
      </p:sp>
      <p:sp>
        <p:nvSpPr>
          <p:cNvPr id="10" name="Rectangle 9"/>
          <p:cNvSpPr/>
          <p:nvPr/>
        </p:nvSpPr>
        <p:spPr>
          <a:xfrm>
            <a:off x="5943600" y="3200400"/>
            <a:ext cx="1573508" cy="369332"/>
          </a:xfrm>
          <a:prstGeom prst="rect">
            <a:avLst/>
          </a:prstGeom>
        </p:spPr>
        <p:txBody>
          <a:bodyPr wrap="none">
            <a:spAutoFit/>
          </a:bodyPr>
          <a:lstStyle/>
          <a:p>
            <a:r>
              <a:rPr lang="en-US" dirty="0" smtClean="0"/>
              <a:t>23 Tg as NO</a:t>
            </a:r>
            <a:r>
              <a:rPr lang="en-US" baseline="-25000" dirty="0" smtClean="0"/>
              <a:t>2</a:t>
            </a:r>
            <a:endParaRPr lang="en-US" baseline="-25000" dirty="0"/>
          </a:p>
        </p:txBody>
      </p:sp>
      <p:sp>
        <p:nvSpPr>
          <p:cNvPr id="11" name="Rectangle 10"/>
          <p:cNvSpPr/>
          <p:nvPr/>
        </p:nvSpPr>
        <p:spPr>
          <a:xfrm>
            <a:off x="5257800" y="6324600"/>
            <a:ext cx="1573508" cy="369332"/>
          </a:xfrm>
          <a:prstGeom prst="rect">
            <a:avLst/>
          </a:prstGeom>
        </p:spPr>
        <p:txBody>
          <a:bodyPr wrap="none">
            <a:spAutoFit/>
          </a:bodyPr>
          <a:lstStyle/>
          <a:p>
            <a:r>
              <a:rPr lang="en-US" dirty="0" smtClean="0"/>
              <a:t>15 Tg as NO</a:t>
            </a:r>
            <a:r>
              <a:rPr lang="en-US" baseline="-25000" dirty="0" smtClean="0"/>
              <a:t>2</a:t>
            </a:r>
            <a:endParaRPr lang="en-US" baseline="-25000" dirty="0"/>
          </a:p>
        </p:txBody>
      </p:sp>
      <p:sp>
        <p:nvSpPr>
          <p:cNvPr id="12" name="Rectangle 11"/>
          <p:cNvSpPr/>
          <p:nvPr/>
        </p:nvSpPr>
        <p:spPr>
          <a:xfrm>
            <a:off x="381000" y="4114800"/>
            <a:ext cx="2452916" cy="369332"/>
          </a:xfrm>
          <a:prstGeom prst="rect">
            <a:avLst/>
          </a:prstGeom>
        </p:spPr>
        <p:txBody>
          <a:bodyPr wrap="none">
            <a:spAutoFit/>
          </a:bodyPr>
          <a:lstStyle/>
          <a:p>
            <a:r>
              <a:rPr lang="en-US" u="sng" dirty="0" smtClean="0"/>
              <a:t>g(NO</a:t>
            </a:r>
            <a:r>
              <a:rPr lang="en-US" u="sng" baseline="-25000" dirty="0" smtClean="0"/>
              <a:t>2 </a:t>
            </a:r>
            <a:r>
              <a:rPr lang="en-US" u="sng" dirty="0" smtClean="0"/>
              <a:t>) </a:t>
            </a:r>
            <a:r>
              <a:rPr lang="en-US" sz="1400" u="sng" dirty="0" smtClean="0"/>
              <a:t>● </a:t>
            </a:r>
            <a:r>
              <a:rPr lang="en-US" u="sng" dirty="0" smtClean="0"/>
              <a:t>14/46 = g(N)</a:t>
            </a:r>
            <a:endParaRPr lang="en-US" u="sng" baseline="-25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5" name="Slide Number Placeholder 5"/>
          <p:cNvSpPr>
            <a:spLocks noGrp="1"/>
          </p:cNvSpPr>
          <p:nvPr>
            <p:ph type="sldNum" sz="quarter" idx="12"/>
          </p:nvPr>
        </p:nvSpPr>
        <p:spPr/>
        <p:txBody>
          <a:bodyPr/>
          <a:lstStyle/>
          <a:p>
            <a:pPr>
              <a:defRPr/>
            </a:pPr>
            <a:fld id="{49C07C6A-C181-440B-BAE0-3D6C48AB9932}" type="slidenum">
              <a:rPr lang="en-US"/>
              <a:pPr>
                <a:defRPr/>
              </a:pPr>
              <a:t>2</a:t>
            </a:fld>
            <a:endParaRPr lang="en-US"/>
          </a:p>
        </p:txBody>
      </p:sp>
      <p:sp>
        <p:nvSpPr>
          <p:cNvPr id="14340" name="Rectangle 6"/>
          <p:cNvSpPr>
            <a:spLocks noChangeArrowheads="1"/>
          </p:cNvSpPr>
          <p:nvPr/>
        </p:nvSpPr>
        <p:spPr bwMode="auto">
          <a:xfrm>
            <a:off x="0" y="304800"/>
            <a:ext cx="8915400" cy="5040313"/>
          </a:xfrm>
          <a:prstGeom prst="rect">
            <a:avLst/>
          </a:prstGeom>
          <a:noFill/>
          <a:ln w="9525">
            <a:noFill/>
            <a:miter lim="800000"/>
            <a:headEnd/>
            <a:tailEnd/>
          </a:ln>
        </p:spPr>
        <p:txBody>
          <a:bodyPr>
            <a:spAutoFit/>
          </a:bodyPr>
          <a:lstStyle/>
          <a:p>
            <a:pPr>
              <a:spcBef>
                <a:spcPct val="50000"/>
              </a:spcBef>
            </a:pPr>
            <a:r>
              <a:rPr lang="en-US"/>
              <a:t>The </a:t>
            </a:r>
            <a:r>
              <a:rPr lang="en-US" b="1" u="sng"/>
              <a:t>classical </a:t>
            </a:r>
            <a:r>
              <a:rPr lang="en-US"/>
              <a:t>view of tropospheric ozone was provided by Junge (</a:t>
            </a:r>
            <a:r>
              <a:rPr lang="en-US" i="1"/>
              <a:t>Tellus</a:t>
            </a:r>
            <a:r>
              <a:rPr lang="en-US"/>
              <a:t>, 1962) who looked at all the available ozone observations from a handful of stations scattered over the globe. Free tropospheric concentrations appeared to be fairly uniform, but boundary layer concentrations were reduced. He also noticed a repeating annual cycle with spring maxima and fall minima. Tropospheric ozone maxima lagged stratospheric maxima by about two months. From this he concluded that ozone is transported from the stratosphere into the troposphere where it is an essentially inert species, until it contacts the ground and is destroyed. The implied residence time varies from 0.6 to 6.0 months. </a:t>
            </a:r>
          </a:p>
          <a:p>
            <a:pPr>
              <a:spcBef>
                <a:spcPct val="50000"/>
              </a:spcBef>
            </a:pPr>
            <a:endParaRPr lang="en-US"/>
          </a:p>
          <a:p>
            <a:pPr>
              <a:spcBef>
                <a:spcPct val="50000"/>
              </a:spcBef>
              <a:buFontTx/>
              <a:buChar char="•"/>
            </a:pPr>
            <a:r>
              <a:rPr lang="en-US"/>
              <a:t> Source – Stratosphere</a:t>
            </a:r>
          </a:p>
          <a:p>
            <a:pPr>
              <a:spcBef>
                <a:spcPct val="50000"/>
              </a:spcBef>
              <a:buFontTx/>
              <a:buChar char="•"/>
            </a:pPr>
            <a:r>
              <a:rPr lang="en-US"/>
              <a:t> Sink – Surface deposition</a:t>
            </a:r>
          </a:p>
          <a:p>
            <a:pPr>
              <a:spcBef>
                <a:spcPct val="50000"/>
              </a:spcBef>
              <a:buFontTx/>
              <a:buChar char="•"/>
            </a:pPr>
            <a:r>
              <a:rPr lang="en-US"/>
              <a:t> Chemistry – Little or none</a:t>
            </a:r>
          </a:p>
          <a:p>
            <a:pPr>
              <a:spcBef>
                <a:spcPct val="50000"/>
              </a:spcBef>
              <a:buFontTx/>
              <a:buChar char="•"/>
            </a:pPr>
            <a:r>
              <a:rPr lang="en-US"/>
              <a:t> Lifetime 0.6 to 6.0 mo</a:t>
            </a:r>
          </a:p>
          <a:p>
            <a:pPr>
              <a:spcBef>
                <a:spcPct val="50000"/>
              </a:spcBef>
            </a:pPr>
            <a:endParaRPr lang="en-US"/>
          </a:p>
        </p:txBody>
      </p:sp>
      <p:pic>
        <p:nvPicPr>
          <p:cNvPr id="14341" name="Picture 7" descr="img021"/>
          <p:cNvPicPr>
            <a:picLocks noChangeAspect="1" noChangeArrowheads="1"/>
          </p:cNvPicPr>
          <p:nvPr/>
        </p:nvPicPr>
        <p:blipFill>
          <a:blip r:embed="rId3" cstate="print">
            <a:lum bright="12000" contrast="12000"/>
          </a:blip>
          <a:srcRect l="12654" t="19164" r="15602" b="40222"/>
          <a:stretch>
            <a:fillRect/>
          </a:stretch>
        </p:blipFill>
        <p:spPr bwMode="auto">
          <a:xfrm>
            <a:off x="3581400" y="2743200"/>
            <a:ext cx="5562600" cy="4114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6" name="Slide Number Placeholder 5"/>
          <p:cNvSpPr>
            <a:spLocks noGrp="1"/>
          </p:cNvSpPr>
          <p:nvPr>
            <p:ph type="sldNum" sz="quarter" idx="12"/>
          </p:nvPr>
        </p:nvSpPr>
        <p:spPr/>
        <p:txBody>
          <a:bodyPr/>
          <a:lstStyle/>
          <a:p>
            <a:pPr>
              <a:defRPr/>
            </a:pPr>
            <a:fld id="{44DE20F2-BD77-41CB-B43B-905ED232A128}" type="slidenum">
              <a:rPr lang="en-US"/>
              <a:pPr>
                <a:defRPr/>
              </a:pPr>
              <a:t>20</a:t>
            </a:fld>
            <a:endParaRPr lang="en-US"/>
          </a:p>
        </p:txBody>
      </p:sp>
      <p:sp>
        <p:nvSpPr>
          <p:cNvPr id="30724" name="Title 1"/>
          <p:cNvSpPr>
            <a:spLocks noGrp="1"/>
          </p:cNvSpPr>
          <p:nvPr>
            <p:ph type="title"/>
          </p:nvPr>
        </p:nvSpPr>
        <p:spPr>
          <a:xfrm>
            <a:off x="457200" y="228600"/>
            <a:ext cx="8229600" cy="1143000"/>
          </a:xfrm>
        </p:spPr>
        <p:txBody>
          <a:bodyPr/>
          <a:lstStyle/>
          <a:p>
            <a:pPr eaLnBrk="1" hangingPunct="1"/>
            <a:r>
              <a:rPr lang="en-US" sz="2000" dirty="0" smtClean="0"/>
              <a:t>R-CH</a:t>
            </a:r>
            <a:r>
              <a:rPr lang="en-US" sz="2000" baseline="-25000" dirty="0" smtClean="0"/>
              <a:t>3</a:t>
            </a:r>
            <a:r>
              <a:rPr lang="en-US" sz="2000" dirty="0" smtClean="0"/>
              <a:t> + </a:t>
            </a:r>
            <a:r>
              <a:rPr lang="en-US" sz="2800" baseline="30000" dirty="0" smtClean="0">
                <a:solidFill>
                  <a:prstClr val="black"/>
                </a:solidFill>
                <a:sym typeface="Symbol"/>
              </a:rPr>
              <a:t> </a:t>
            </a:r>
            <a:r>
              <a:rPr lang="en-US" sz="2000" dirty="0" smtClean="0"/>
              <a:t>OH </a:t>
            </a:r>
            <a:r>
              <a:rPr lang="en-US" sz="2000" dirty="0" smtClean="0">
                <a:sym typeface="Symbol"/>
              </a:rPr>
              <a:t></a:t>
            </a:r>
            <a:r>
              <a:rPr lang="en-US" sz="2000" dirty="0" smtClean="0"/>
              <a:t> H</a:t>
            </a:r>
            <a:r>
              <a:rPr lang="en-US" sz="2000" baseline="-25000" dirty="0" smtClean="0"/>
              <a:t>2</a:t>
            </a:r>
            <a:r>
              <a:rPr lang="en-US" sz="2000" dirty="0" smtClean="0"/>
              <a:t>O + RCH</a:t>
            </a:r>
            <a:r>
              <a:rPr lang="en-US" sz="2000" baseline="-25000" dirty="0" smtClean="0"/>
              <a:t>2</a:t>
            </a:r>
            <a:r>
              <a:rPr lang="en-US" sz="2800" baseline="30000" dirty="0" smtClean="0">
                <a:sym typeface="Symbol"/>
              </a:rPr>
              <a:t> </a:t>
            </a:r>
            <a:r>
              <a:rPr lang="en-US" sz="2000" dirty="0" smtClean="0"/>
              <a:t/>
            </a:r>
            <a:br>
              <a:rPr lang="en-US" sz="2000" dirty="0" smtClean="0"/>
            </a:br>
            <a:r>
              <a:rPr lang="en-US" sz="2000" dirty="0" smtClean="0"/>
              <a:t>The </a:t>
            </a:r>
            <a:r>
              <a:rPr lang="en-US" sz="2000" dirty="0" smtClean="0"/>
              <a:t>lifetime of hydrocarbons </a:t>
            </a:r>
            <a:r>
              <a:rPr lang="en-US" sz="2000" dirty="0" smtClean="0"/>
              <a:t>with respect to OH attach decreases </a:t>
            </a:r>
            <a:r>
              <a:rPr lang="en-US" sz="2000" dirty="0" smtClean="0"/>
              <a:t>with chain length and with </a:t>
            </a:r>
            <a:r>
              <a:rPr lang="en-US" sz="2000" dirty="0" smtClean="0"/>
              <a:t>points </a:t>
            </a:r>
            <a:r>
              <a:rPr lang="en-US" sz="2000" dirty="0" smtClean="0"/>
              <a:t>of </a:t>
            </a:r>
            <a:r>
              <a:rPr lang="en-US" sz="2000" dirty="0" err="1" smtClean="0"/>
              <a:t>unsaturation</a:t>
            </a:r>
            <a:r>
              <a:rPr lang="en-US" sz="2000" dirty="0" smtClean="0"/>
              <a:t>.  Electron donors stabilize reactive intermediates and radical products.</a:t>
            </a:r>
            <a:endParaRPr lang="en-US" sz="2000" dirty="0" smtClean="0"/>
          </a:p>
        </p:txBody>
      </p:sp>
      <p:sp>
        <p:nvSpPr>
          <p:cNvPr id="30725" name="Content Placeholder 2"/>
          <p:cNvSpPr>
            <a:spLocks noGrp="1"/>
          </p:cNvSpPr>
          <p:nvPr>
            <p:ph idx="1"/>
          </p:nvPr>
        </p:nvSpPr>
        <p:spPr/>
        <p:txBody>
          <a:bodyPr/>
          <a:lstStyle/>
          <a:p>
            <a:pPr eaLnBrk="1" hangingPunct="1"/>
            <a:endParaRPr lang="en-US" smtClean="0"/>
          </a:p>
        </p:txBody>
      </p:sp>
      <p:pic>
        <p:nvPicPr>
          <p:cNvPr id="30726" name="Picture 5" descr="Slide2"/>
          <p:cNvPicPr>
            <a:picLocks noChangeAspect="1" noChangeArrowheads="1"/>
          </p:cNvPicPr>
          <p:nvPr/>
        </p:nvPicPr>
        <p:blipFill>
          <a:blip r:embed="rId3" cstate="print"/>
          <a:srcRect/>
          <a:stretch>
            <a:fillRect/>
          </a:stretch>
        </p:blipFill>
        <p:spPr bwMode="auto">
          <a:xfrm>
            <a:off x="1371600" y="1543050"/>
            <a:ext cx="7086600" cy="53149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ftr" sz="quarter" idx="11"/>
          </p:nvPr>
        </p:nvSpPr>
        <p:spPr>
          <a:noFill/>
        </p:spPr>
        <p:txBody>
          <a:bodyPr/>
          <a:lstStyle/>
          <a:p>
            <a:r>
              <a:rPr lang="en-US" smtClean="0"/>
              <a:t>Copyright © 2010  R.R. Dickerson</a:t>
            </a:r>
          </a:p>
        </p:txBody>
      </p:sp>
      <p:sp>
        <p:nvSpPr>
          <p:cNvPr id="5" name="Rectangle 6"/>
          <p:cNvSpPr>
            <a:spLocks noGrp="1" noChangeArrowheads="1"/>
          </p:cNvSpPr>
          <p:nvPr>
            <p:ph type="sldNum" sz="quarter" idx="12"/>
          </p:nvPr>
        </p:nvSpPr>
        <p:spPr/>
        <p:txBody>
          <a:bodyPr/>
          <a:lstStyle/>
          <a:p>
            <a:pPr>
              <a:defRPr/>
            </a:pPr>
            <a:fld id="{463952A0-272A-464D-AF1F-9641F7C76201}" type="slidenum">
              <a:rPr lang="en-US"/>
              <a:pPr>
                <a:defRPr/>
              </a:pPr>
              <a:t>21</a:t>
            </a:fld>
            <a:endParaRPr lang="en-US" dirty="0"/>
          </a:p>
        </p:txBody>
      </p:sp>
      <p:sp>
        <p:nvSpPr>
          <p:cNvPr id="31748" name="Rectangle 2"/>
          <p:cNvSpPr>
            <a:spLocks noGrp="1" noChangeArrowheads="1"/>
          </p:cNvSpPr>
          <p:nvPr>
            <p:ph type="title"/>
          </p:nvPr>
        </p:nvSpPr>
        <p:spPr>
          <a:xfrm>
            <a:off x="685800" y="381000"/>
            <a:ext cx="7772400" cy="1219200"/>
          </a:xfrm>
        </p:spPr>
        <p:txBody>
          <a:bodyPr/>
          <a:lstStyle/>
          <a:p>
            <a:pPr eaLnBrk="1" hangingPunct="1"/>
            <a:r>
              <a:rPr lang="en-US" sz="3200" b="1" smtClean="0">
                <a:cs typeface="Times New Roman" pitchFamily="18" charset="0"/>
              </a:rPr>
              <a:t>Criteria Pollutant Ozone, O</a:t>
            </a:r>
            <a:r>
              <a:rPr lang="en-US" sz="3200" b="1" baseline="-30000" smtClean="0">
                <a:cs typeface="Times New Roman" pitchFamily="18" charset="0"/>
              </a:rPr>
              <a:t>3</a:t>
            </a:r>
            <a:endParaRPr lang="en-US" sz="3600" b="1" smtClean="0"/>
          </a:p>
        </p:txBody>
      </p:sp>
      <p:sp>
        <p:nvSpPr>
          <p:cNvPr id="31749" name="Rectangle 3"/>
          <p:cNvSpPr>
            <a:spLocks noGrp="1" noChangeArrowheads="1"/>
          </p:cNvSpPr>
          <p:nvPr>
            <p:ph type="body" idx="1"/>
          </p:nvPr>
        </p:nvSpPr>
        <p:spPr>
          <a:xfrm>
            <a:off x="685800" y="1676400"/>
            <a:ext cx="7772400" cy="4419600"/>
          </a:xfrm>
        </p:spPr>
        <p:txBody>
          <a:bodyPr/>
          <a:lstStyle/>
          <a:p>
            <a:pPr eaLnBrk="1" hangingPunct="1">
              <a:buFontTx/>
              <a:buNone/>
            </a:pPr>
            <a:r>
              <a:rPr lang="en-US" sz="2000" smtClean="0">
                <a:cs typeface="Times New Roman" pitchFamily="18" charset="0"/>
              </a:rPr>
              <a:t>Secondary</a:t>
            </a:r>
          </a:p>
          <a:p>
            <a:pPr eaLnBrk="1" hangingPunct="1">
              <a:buFontTx/>
              <a:buNone/>
            </a:pPr>
            <a:r>
              <a:rPr lang="en-US" sz="2000" smtClean="0">
                <a:cs typeface="Times New Roman" pitchFamily="18" charset="0"/>
              </a:rPr>
              <a:t> 	Effects:</a:t>
            </a:r>
          </a:p>
          <a:p>
            <a:pPr eaLnBrk="1" hangingPunct="1">
              <a:buFontTx/>
              <a:buNone/>
            </a:pPr>
            <a:r>
              <a:rPr lang="en-US" sz="2000" smtClean="0">
                <a:cs typeface="Times New Roman" pitchFamily="18" charset="0"/>
              </a:rPr>
              <a:t>	   1. Respiration - premature aging of lungs (Bascom et al., 1996); 	mortality (e.g., Jerrett et al., 2009).</a:t>
            </a:r>
          </a:p>
          <a:p>
            <a:pPr eaLnBrk="1" hangingPunct="1">
              <a:buFontTx/>
              <a:buNone/>
            </a:pPr>
            <a:r>
              <a:rPr lang="en-US" sz="2000" smtClean="0">
                <a:cs typeface="Times New Roman" pitchFamily="18" charset="0"/>
              </a:rPr>
              <a:t>	   2. Phytotoxin, i.e. Vegetation damage (Heck et al., </a:t>
            </a:r>
            <a:r>
              <a:rPr lang="en-US" sz="2000" i="1" smtClean="0">
                <a:cs typeface="Times New Roman" pitchFamily="18" charset="0"/>
              </a:rPr>
              <a:t>JAPCA</a:t>
            </a:r>
            <a:r>
              <a:rPr lang="en-US" sz="2000" smtClean="0">
                <a:cs typeface="Times New Roman" pitchFamily="18" charset="0"/>
              </a:rPr>
              <a:t>., 1982;</a:t>
            </a:r>
          </a:p>
          <a:p>
            <a:pPr eaLnBrk="1" hangingPunct="1">
              <a:buFontTx/>
              <a:buNone/>
            </a:pPr>
            <a:r>
              <a:rPr lang="en-US" sz="2000" smtClean="0">
                <a:cs typeface="Times New Roman" pitchFamily="18" charset="0"/>
              </a:rPr>
              <a:t>		Schmalwieser et al. 2003; MacKinzie and El-Ashry, 1988)</a:t>
            </a:r>
          </a:p>
          <a:p>
            <a:pPr eaLnBrk="1" hangingPunct="1">
              <a:buFontTx/>
              <a:buNone/>
            </a:pPr>
            <a:r>
              <a:rPr lang="en-US" sz="2000" smtClean="0">
                <a:cs typeface="Times New Roman" pitchFamily="18" charset="0"/>
              </a:rPr>
              <a:t>	   3. Materials damage - rubber</a:t>
            </a:r>
          </a:p>
          <a:p>
            <a:pPr eaLnBrk="1" hangingPunct="1">
              <a:buFontTx/>
              <a:buNone/>
            </a:pPr>
            <a:r>
              <a:rPr lang="en-US" sz="2000" smtClean="0">
                <a:cs typeface="Times New Roman" pitchFamily="18" charset="0"/>
              </a:rPr>
              <a:t>	   4. Greenhouse effect (9.6 </a:t>
            </a:r>
            <a:r>
              <a:rPr lang="en-US" sz="2000" smtClean="0">
                <a:cs typeface="Times New Roman" pitchFamily="18" charset="0"/>
                <a:sym typeface="Symbol" pitchFamily="18" charset="2"/>
              </a:rPr>
              <a:t></a:t>
            </a:r>
            <a:r>
              <a:rPr lang="en-US" sz="2000" smtClean="0">
                <a:cs typeface="Times New Roman" pitchFamily="18" charset="0"/>
              </a:rPr>
              <a:t>m)</a:t>
            </a:r>
          </a:p>
          <a:p>
            <a:pPr eaLnBrk="1" hangingPunct="1">
              <a:buFontTx/>
              <a:buNone/>
            </a:pPr>
            <a:r>
              <a:rPr lang="en-US" sz="2000" smtClean="0">
                <a:cs typeface="Times New Roman" pitchFamily="18" charset="0"/>
              </a:rPr>
              <a:t>      Limit: was120 ppb for 1 hr. (Ambient Air Quality Standard)</a:t>
            </a:r>
          </a:p>
          <a:p>
            <a:pPr eaLnBrk="1" hangingPunct="1">
              <a:buFontTx/>
              <a:buNone/>
            </a:pPr>
            <a:r>
              <a:rPr lang="en-US" sz="2000" smtClean="0">
                <a:cs typeface="Times New Roman" pitchFamily="18" charset="0"/>
              </a:rPr>
              <a:t>		75 ppb for 8 hr as of 2010.</a:t>
            </a:r>
          </a:p>
          <a:p>
            <a:pPr eaLnBrk="1" hangingPunct="1"/>
            <a:r>
              <a:rPr lang="en-US" sz="2000" smtClean="0">
                <a:cs typeface="Times New Roman" pitchFamily="18" charset="0"/>
              </a:rPr>
              <a:t>Ozone is an EPA Criteria Pollutant, an </a:t>
            </a:r>
            <a:r>
              <a:rPr lang="en-US" sz="2000" i="1" smtClean="0">
                <a:cs typeface="Times New Roman" pitchFamily="18" charset="0"/>
              </a:rPr>
              <a:t>indicator</a:t>
            </a:r>
            <a:r>
              <a:rPr lang="en-US" sz="2000" smtClean="0">
                <a:cs typeface="Times New Roman" pitchFamily="18" charset="0"/>
              </a:rPr>
              <a:t> of smog. </a:t>
            </a:r>
          </a:p>
          <a:p>
            <a:pPr eaLnBrk="1" hangingPunct="1"/>
            <a:r>
              <a:rPr lang="en-US" sz="2000" smtClean="0">
                <a:cs typeface="Times New Roman" pitchFamily="18" charset="0"/>
              </a:rPr>
              <a:t>Ozone regulates many other oxidants </a:t>
            </a:r>
          </a:p>
          <a:p>
            <a:pPr eaLnBrk="1" hangingPunct="1">
              <a:buFontTx/>
              <a:buNone/>
            </a:pPr>
            <a:endParaRPr lang="en-US" sz="2000" smtClean="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ftr" sz="quarter" idx="11"/>
          </p:nvPr>
        </p:nvSpPr>
        <p:spPr>
          <a:noFill/>
        </p:spPr>
        <p:txBody>
          <a:bodyPr/>
          <a:lstStyle/>
          <a:p>
            <a:r>
              <a:rPr lang="en-US" smtClean="0"/>
              <a:t>Copyright © 2010  R.R. Dickerson</a:t>
            </a:r>
          </a:p>
        </p:txBody>
      </p:sp>
      <p:sp>
        <p:nvSpPr>
          <p:cNvPr id="12" name="Rectangle 6"/>
          <p:cNvSpPr>
            <a:spLocks noGrp="1" noChangeArrowheads="1"/>
          </p:cNvSpPr>
          <p:nvPr>
            <p:ph type="sldNum" sz="quarter" idx="12"/>
          </p:nvPr>
        </p:nvSpPr>
        <p:spPr/>
        <p:txBody>
          <a:bodyPr/>
          <a:lstStyle/>
          <a:p>
            <a:pPr>
              <a:defRPr/>
            </a:pPr>
            <a:fld id="{CA330FE0-624F-4CD5-8BA7-B16809082573}" type="slidenum">
              <a:rPr lang="en-US"/>
              <a:pPr>
                <a:defRPr/>
              </a:pPr>
              <a:t>22</a:t>
            </a:fld>
            <a:endParaRPr lang="en-US" dirty="0"/>
          </a:p>
        </p:txBody>
      </p:sp>
      <p:sp>
        <p:nvSpPr>
          <p:cNvPr id="32772" name="Rectangle 4"/>
          <p:cNvSpPr>
            <a:spLocks noGrp="1" noChangeArrowheads="1"/>
          </p:cNvSpPr>
          <p:nvPr>
            <p:ph type="title"/>
          </p:nvPr>
        </p:nvSpPr>
        <p:spPr>
          <a:xfrm>
            <a:off x="685800" y="228600"/>
            <a:ext cx="7772400" cy="1143000"/>
          </a:xfrm>
        </p:spPr>
        <p:txBody>
          <a:bodyPr/>
          <a:lstStyle/>
          <a:p>
            <a:pPr eaLnBrk="1" hangingPunct="1"/>
            <a:r>
              <a:rPr lang="en-US" sz="2600" smtClean="0"/>
              <a:t>Destruction by Dry Deposition</a:t>
            </a:r>
          </a:p>
        </p:txBody>
      </p:sp>
      <p:sp>
        <p:nvSpPr>
          <p:cNvPr id="32773" name="Text Box 5"/>
          <p:cNvSpPr txBox="1">
            <a:spLocks noChangeArrowheads="1"/>
          </p:cNvSpPr>
          <p:nvPr/>
        </p:nvSpPr>
        <p:spPr bwMode="auto">
          <a:xfrm>
            <a:off x="914400" y="6172200"/>
            <a:ext cx="6705600" cy="366713"/>
          </a:xfrm>
          <a:prstGeom prst="rect">
            <a:avLst/>
          </a:prstGeom>
          <a:noFill/>
          <a:ln w="9525">
            <a:noFill/>
            <a:miter lim="800000"/>
            <a:headEnd/>
            <a:tailEnd/>
          </a:ln>
        </p:spPr>
        <p:txBody>
          <a:bodyPr>
            <a:spAutoFit/>
          </a:bodyPr>
          <a:lstStyle/>
          <a:p>
            <a:pPr>
              <a:spcBef>
                <a:spcPct val="50000"/>
              </a:spcBef>
            </a:pPr>
            <a:endParaRPr lang="en-US"/>
          </a:p>
        </p:txBody>
      </p:sp>
      <p:sp>
        <p:nvSpPr>
          <p:cNvPr id="32774" name="Text Box 14"/>
          <p:cNvSpPr txBox="1">
            <a:spLocks noChangeArrowheads="1"/>
          </p:cNvSpPr>
          <p:nvPr/>
        </p:nvSpPr>
        <p:spPr bwMode="auto">
          <a:xfrm>
            <a:off x="4495800" y="3429000"/>
            <a:ext cx="609600" cy="366713"/>
          </a:xfrm>
          <a:prstGeom prst="rect">
            <a:avLst/>
          </a:prstGeom>
          <a:noFill/>
          <a:ln w="9525">
            <a:noFill/>
            <a:miter lim="800000"/>
            <a:headEnd/>
            <a:tailEnd/>
          </a:ln>
        </p:spPr>
        <p:txBody>
          <a:bodyPr>
            <a:spAutoFit/>
          </a:bodyPr>
          <a:lstStyle/>
          <a:p>
            <a:pPr>
              <a:spcBef>
                <a:spcPct val="50000"/>
              </a:spcBef>
            </a:pPr>
            <a:r>
              <a:rPr lang="en-US"/>
              <a:t>O</a:t>
            </a:r>
            <a:r>
              <a:rPr lang="en-US" baseline="-25000"/>
              <a:t>3</a:t>
            </a:r>
          </a:p>
        </p:txBody>
      </p:sp>
      <p:grpSp>
        <p:nvGrpSpPr>
          <p:cNvPr id="32775" name="Group 19"/>
          <p:cNvGrpSpPr>
            <a:grpSpLocks/>
          </p:cNvGrpSpPr>
          <p:nvPr/>
        </p:nvGrpSpPr>
        <p:grpSpPr bwMode="auto">
          <a:xfrm>
            <a:off x="3810000" y="1447800"/>
            <a:ext cx="1600200" cy="1828800"/>
            <a:chOff x="1728" y="1104"/>
            <a:chExt cx="1008" cy="1152"/>
          </a:xfrm>
        </p:grpSpPr>
        <p:sp>
          <p:nvSpPr>
            <p:cNvPr id="32777" name="Line 10"/>
            <p:cNvSpPr>
              <a:spLocks noChangeShapeType="1"/>
            </p:cNvSpPr>
            <p:nvPr/>
          </p:nvSpPr>
          <p:spPr bwMode="auto">
            <a:xfrm flipV="1">
              <a:off x="2016" y="1104"/>
              <a:ext cx="0" cy="1152"/>
            </a:xfrm>
            <a:prstGeom prst="line">
              <a:avLst/>
            </a:prstGeom>
            <a:noFill/>
            <a:ln w="12700">
              <a:solidFill>
                <a:schemeClr val="tx1"/>
              </a:solidFill>
              <a:round/>
              <a:headEnd/>
              <a:tailEnd type="triangle" w="med" len="med"/>
            </a:ln>
          </p:spPr>
          <p:txBody>
            <a:bodyPr/>
            <a:lstStyle/>
            <a:p>
              <a:endParaRPr lang="en-US"/>
            </a:p>
          </p:txBody>
        </p:sp>
        <p:sp>
          <p:nvSpPr>
            <p:cNvPr id="32778" name="Line 11"/>
            <p:cNvSpPr>
              <a:spLocks noChangeShapeType="1"/>
            </p:cNvSpPr>
            <p:nvPr/>
          </p:nvSpPr>
          <p:spPr bwMode="auto">
            <a:xfrm>
              <a:off x="2016" y="2256"/>
              <a:ext cx="720" cy="0"/>
            </a:xfrm>
            <a:prstGeom prst="line">
              <a:avLst/>
            </a:prstGeom>
            <a:noFill/>
            <a:ln w="12700">
              <a:solidFill>
                <a:schemeClr val="tx1"/>
              </a:solidFill>
              <a:round/>
              <a:headEnd/>
              <a:tailEnd type="triangle" w="med" len="med"/>
            </a:ln>
          </p:spPr>
          <p:txBody>
            <a:bodyPr/>
            <a:lstStyle/>
            <a:p>
              <a:endParaRPr lang="en-US"/>
            </a:p>
          </p:txBody>
        </p:sp>
        <p:sp>
          <p:nvSpPr>
            <p:cNvPr id="32779" name="Freeform 13"/>
            <p:cNvSpPr>
              <a:spLocks/>
            </p:cNvSpPr>
            <p:nvPr/>
          </p:nvSpPr>
          <p:spPr bwMode="auto">
            <a:xfrm>
              <a:off x="2256" y="1248"/>
              <a:ext cx="400" cy="960"/>
            </a:xfrm>
            <a:custGeom>
              <a:avLst/>
              <a:gdLst>
                <a:gd name="T0" fmla="*/ 384 w 400"/>
                <a:gd name="T1" fmla="*/ 0 h 960"/>
                <a:gd name="T2" fmla="*/ 336 w 400"/>
                <a:gd name="T3" fmla="*/ 480 h 960"/>
                <a:gd name="T4" fmla="*/ 0 w 400"/>
                <a:gd name="T5" fmla="*/ 960 h 960"/>
                <a:gd name="T6" fmla="*/ 0 60000 65536"/>
                <a:gd name="T7" fmla="*/ 0 60000 65536"/>
                <a:gd name="T8" fmla="*/ 0 60000 65536"/>
                <a:gd name="T9" fmla="*/ 0 w 400"/>
                <a:gd name="T10" fmla="*/ 0 h 960"/>
                <a:gd name="T11" fmla="*/ 400 w 400"/>
                <a:gd name="T12" fmla="*/ 960 h 960"/>
              </a:gdLst>
              <a:ahLst/>
              <a:cxnLst>
                <a:cxn ang="T6">
                  <a:pos x="T0" y="T1"/>
                </a:cxn>
                <a:cxn ang="T7">
                  <a:pos x="T2" y="T3"/>
                </a:cxn>
                <a:cxn ang="T8">
                  <a:pos x="T4" y="T5"/>
                </a:cxn>
              </a:cxnLst>
              <a:rect l="T9" t="T10" r="T11" b="T12"/>
              <a:pathLst>
                <a:path w="400" h="960">
                  <a:moveTo>
                    <a:pt x="384" y="0"/>
                  </a:moveTo>
                  <a:cubicBezTo>
                    <a:pt x="392" y="160"/>
                    <a:pt x="400" y="320"/>
                    <a:pt x="336" y="480"/>
                  </a:cubicBezTo>
                  <a:cubicBezTo>
                    <a:pt x="272" y="640"/>
                    <a:pt x="136" y="800"/>
                    <a:pt x="0" y="960"/>
                  </a:cubicBezTo>
                </a:path>
              </a:pathLst>
            </a:custGeom>
            <a:noFill/>
            <a:ln w="9525">
              <a:solidFill>
                <a:srgbClr val="A50021"/>
              </a:solidFill>
              <a:round/>
              <a:headEnd/>
              <a:tailEnd/>
            </a:ln>
          </p:spPr>
          <p:txBody>
            <a:bodyPr/>
            <a:lstStyle/>
            <a:p>
              <a:endParaRPr lang="en-US"/>
            </a:p>
          </p:txBody>
        </p:sp>
        <p:sp>
          <p:nvSpPr>
            <p:cNvPr id="32780" name="Text Box 15"/>
            <p:cNvSpPr txBox="1">
              <a:spLocks noChangeArrowheads="1"/>
            </p:cNvSpPr>
            <p:nvPr/>
          </p:nvSpPr>
          <p:spPr bwMode="auto">
            <a:xfrm rot="-5400000">
              <a:off x="1412" y="1564"/>
              <a:ext cx="864" cy="231"/>
            </a:xfrm>
            <a:prstGeom prst="rect">
              <a:avLst/>
            </a:prstGeom>
            <a:noFill/>
            <a:ln w="9525">
              <a:noFill/>
              <a:miter lim="800000"/>
              <a:headEnd/>
              <a:tailEnd/>
            </a:ln>
          </p:spPr>
          <p:txBody>
            <a:bodyPr>
              <a:spAutoFit/>
            </a:bodyPr>
            <a:lstStyle/>
            <a:p>
              <a:pPr>
                <a:spcBef>
                  <a:spcPct val="50000"/>
                </a:spcBef>
              </a:pPr>
              <a:r>
                <a:rPr lang="en-US"/>
                <a:t>Height</a:t>
              </a:r>
            </a:p>
          </p:txBody>
        </p:sp>
      </p:grpSp>
      <p:sp>
        <p:nvSpPr>
          <p:cNvPr id="32776" name="Text Box 18"/>
          <p:cNvSpPr txBox="1">
            <a:spLocks noChangeArrowheads="1"/>
          </p:cNvSpPr>
          <p:nvPr/>
        </p:nvSpPr>
        <p:spPr bwMode="auto">
          <a:xfrm>
            <a:off x="381000" y="3878263"/>
            <a:ext cx="8001000" cy="2979737"/>
          </a:xfrm>
          <a:prstGeom prst="rect">
            <a:avLst/>
          </a:prstGeom>
          <a:noFill/>
          <a:ln w="9525">
            <a:noFill/>
            <a:miter lim="800000"/>
            <a:headEnd/>
            <a:tailEnd/>
          </a:ln>
        </p:spPr>
        <p:txBody>
          <a:bodyPr>
            <a:spAutoFit/>
          </a:bodyPr>
          <a:lstStyle/>
          <a:p>
            <a:pPr>
              <a:spcBef>
                <a:spcPct val="50000"/>
              </a:spcBef>
            </a:pPr>
            <a:r>
              <a:rPr lang="en-US"/>
              <a:t>Deposition Velocity – the apparent velocity (cm/s) at which an atmospheric species moves towards the surface of the earth and is destroyed or absorbed. </a:t>
            </a:r>
          </a:p>
          <a:p>
            <a:pPr algn="ctr">
              <a:spcBef>
                <a:spcPct val="50000"/>
              </a:spcBef>
            </a:pPr>
            <a:r>
              <a:rPr lang="en-US" b="1"/>
              <a:t>V</a:t>
            </a:r>
            <a:r>
              <a:rPr lang="en-US" b="1" baseline="-25000"/>
              <a:t>d </a:t>
            </a:r>
            <a:r>
              <a:rPr lang="en-US" b="1"/>
              <a:t>= H/Ĉ dC/dt</a:t>
            </a:r>
          </a:p>
          <a:p>
            <a:pPr>
              <a:spcBef>
                <a:spcPct val="50000"/>
              </a:spcBef>
            </a:pPr>
            <a:r>
              <a:rPr lang="en-US"/>
              <a:t>Where 	H = mixing height (cm)</a:t>
            </a:r>
          </a:p>
          <a:p>
            <a:pPr>
              <a:spcBef>
                <a:spcPct val="50000"/>
              </a:spcBef>
            </a:pPr>
            <a:r>
              <a:rPr lang="en-US"/>
              <a:t>	Ĉ = mean concentration (cm</a:t>
            </a:r>
            <a:r>
              <a:rPr lang="en-US" baseline="30000"/>
              <a:t>-3</a:t>
            </a:r>
            <a:r>
              <a:rPr lang="en-US"/>
              <a:t>)</a:t>
            </a:r>
          </a:p>
          <a:p>
            <a:pPr>
              <a:spcBef>
                <a:spcPct val="50000"/>
              </a:spcBef>
            </a:pPr>
            <a:r>
              <a:rPr lang="en-US"/>
              <a:t>	C = concentration (cm</a:t>
            </a:r>
            <a:r>
              <a:rPr lang="en-US" baseline="30000"/>
              <a:t>-3</a:t>
            </a:r>
            <a:r>
              <a:rPr lang="en-US"/>
              <a:t>)</a:t>
            </a:r>
          </a:p>
          <a:p>
            <a:pPr>
              <a:spcBef>
                <a:spcPct val="50000"/>
              </a:spcBef>
            </a:pPr>
            <a:endParaRPr lang="en-US"/>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ftr" sz="quarter" idx="11"/>
          </p:nvPr>
        </p:nvSpPr>
        <p:spPr>
          <a:noFill/>
        </p:spPr>
        <p:txBody>
          <a:bodyPr/>
          <a:lstStyle/>
          <a:p>
            <a:r>
              <a:rPr lang="en-US" smtClean="0"/>
              <a:t>Copyright © 2010  R.R. Dickerson</a:t>
            </a:r>
          </a:p>
        </p:txBody>
      </p:sp>
      <p:sp>
        <p:nvSpPr>
          <p:cNvPr id="12" name="Rectangle 6"/>
          <p:cNvSpPr>
            <a:spLocks noGrp="1" noChangeArrowheads="1"/>
          </p:cNvSpPr>
          <p:nvPr>
            <p:ph type="sldNum" sz="quarter" idx="12"/>
          </p:nvPr>
        </p:nvSpPr>
        <p:spPr/>
        <p:txBody>
          <a:bodyPr/>
          <a:lstStyle/>
          <a:p>
            <a:pPr>
              <a:defRPr/>
            </a:pPr>
            <a:fld id="{CDDEC5B3-DAE7-44F2-BA58-D7BF9AB56848}" type="slidenum">
              <a:rPr lang="en-US"/>
              <a:pPr>
                <a:defRPr/>
              </a:pPr>
              <a:t>23</a:t>
            </a:fld>
            <a:endParaRPr lang="en-US" dirty="0"/>
          </a:p>
        </p:txBody>
      </p:sp>
      <p:sp>
        <p:nvSpPr>
          <p:cNvPr id="33796" name="Rectangle 2"/>
          <p:cNvSpPr>
            <a:spLocks noGrp="1" noChangeArrowheads="1"/>
          </p:cNvSpPr>
          <p:nvPr>
            <p:ph type="title"/>
          </p:nvPr>
        </p:nvSpPr>
        <p:spPr>
          <a:xfrm>
            <a:off x="685800" y="0"/>
            <a:ext cx="7772400" cy="1143000"/>
          </a:xfrm>
        </p:spPr>
        <p:txBody>
          <a:bodyPr/>
          <a:lstStyle/>
          <a:p>
            <a:pPr eaLnBrk="1" hangingPunct="1"/>
            <a:r>
              <a:rPr lang="en-US" sz="2600" smtClean="0"/>
              <a:t>Destruction by Dry Deposition</a:t>
            </a:r>
          </a:p>
        </p:txBody>
      </p:sp>
      <p:sp>
        <p:nvSpPr>
          <p:cNvPr id="33797" name="Text Box 3"/>
          <p:cNvSpPr txBox="1">
            <a:spLocks noChangeArrowheads="1"/>
          </p:cNvSpPr>
          <p:nvPr/>
        </p:nvSpPr>
        <p:spPr bwMode="auto">
          <a:xfrm>
            <a:off x="914400" y="6172200"/>
            <a:ext cx="6705600" cy="366713"/>
          </a:xfrm>
          <a:prstGeom prst="rect">
            <a:avLst/>
          </a:prstGeom>
          <a:noFill/>
          <a:ln w="9525">
            <a:noFill/>
            <a:miter lim="800000"/>
            <a:headEnd/>
            <a:tailEnd/>
          </a:ln>
        </p:spPr>
        <p:txBody>
          <a:bodyPr>
            <a:spAutoFit/>
          </a:bodyPr>
          <a:lstStyle/>
          <a:p>
            <a:pPr>
              <a:spcBef>
                <a:spcPct val="50000"/>
              </a:spcBef>
            </a:pPr>
            <a:endParaRPr lang="en-US"/>
          </a:p>
        </p:txBody>
      </p:sp>
      <p:sp>
        <p:nvSpPr>
          <p:cNvPr id="33798" name="Text Box 4"/>
          <p:cNvSpPr txBox="1">
            <a:spLocks noChangeArrowheads="1"/>
          </p:cNvSpPr>
          <p:nvPr/>
        </p:nvSpPr>
        <p:spPr bwMode="auto">
          <a:xfrm>
            <a:off x="3733800" y="3505200"/>
            <a:ext cx="609600" cy="366713"/>
          </a:xfrm>
          <a:prstGeom prst="rect">
            <a:avLst/>
          </a:prstGeom>
          <a:noFill/>
          <a:ln w="9525">
            <a:noFill/>
            <a:miter lim="800000"/>
            <a:headEnd/>
            <a:tailEnd/>
          </a:ln>
        </p:spPr>
        <p:txBody>
          <a:bodyPr>
            <a:spAutoFit/>
          </a:bodyPr>
          <a:lstStyle/>
          <a:p>
            <a:pPr>
              <a:spcBef>
                <a:spcPct val="50000"/>
              </a:spcBef>
            </a:pPr>
            <a:r>
              <a:rPr lang="en-US"/>
              <a:t>O</a:t>
            </a:r>
            <a:r>
              <a:rPr lang="en-US" baseline="-25000"/>
              <a:t>3</a:t>
            </a:r>
          </a:p>
        </p:txBody>
      </p:sp>
      <p:grpSp>
        <p:nvGrpSpPr>
          <p:cNvPr id="33799" name="Group 5"/>
          <p:cNvGrpSpPr>
            <a:grpSpLocks/>
          </p:cNvGrpSpPr>
          <p:nvPr/>
        </p:nvGrpSpPr>
        <p:grpSpPr bwMode="auto">
          <a:xfrm>
            <a:off x="2819400" y="1295400"/>
            <a:ext cx="2055813" cy="2057400"/>
            <a:chOff x="1729" y="1104"/>
            <a:chExt cx="1007" cy="1152"/>
          </a:xfrm>
        </p:grpSpPr>
        <p:sp>
          <p:nvSpPr>
            <p:cNvPr id="33801" name="Line 6"/>
            <p:cNvSpPr>
              <a:spLocks noChangeShapeType="1"/>
            </p:cNvSpPr>
            <p:nvPr/>
          </p:nvSpPr>
          <p:spPr bwMode="auto">
            <a:xfrm flipV="1">
              <a:off x="2016" y="1104"/>
              <a:ext cx="0" cy="1152"/>
            </a:xfrm>
            <a:prstGeom prst="line">
              <a:avLst/>
            </a:prstGeom>
            <a:noFill/>
            <a:ln w="12700">
              <a:solidFill>
                <a:schemeClr val="tx1"/>
              </a:solidFill>
              <a:round/>
              <a:headEnd/>
              <a:tailEnd type="triangle" w="med" len="med"/>
            </a:ln>
          </p:spPr>
          <p:txBody>
            <a:bodyPr/>
            <a:lstStyle/>
            <a:p>
              <a:endParaRPr lang="en-US"/>
            </a:p>
          </p:txBody>
        </p:sp>
        <p:sp>
          <p:nvSpPr>
            <p:cNvPr id="33802" name="Line 7"/>
            <p:cNvSpPr>
              <a:spLocks noChangeShapeType="1"/>
            </p:cNvSpPr>
            <p:nvPr/>
          </p:nvSpPr>
          <p:spPr bwMode="auto">
            <a:xfrm>
              <a:off x="2016" y="2256"/>
              <a:ext cx="720" cy="0"/>
            </a:xfrm>
            <a:prstGeom prst="line">
              <a:avLst/>
            </a:prstGeom>
            <a:noFill/>
            <a:ln w="12700">
              <a:solidFill>
                <a:schemeClr val="tx1"/>
              </a:solidFill>
              <a:round/>
              <a:headEnd/>
              <a:tailEnd type="triangle" w="med" len="med"/>
            </a:ln>
          </p:spPr>
          <p:txBody>
            <a:bodyPr/>
            <a:lstStyle/>
            <a:p>
              <a:endParaRPr lang="en-US"/>
            </a:p>
          </p:txBody>
        </p:sp>
        <p:sp>
          <p:nvSpPr>
            <p:cNvPr id="33803" name="Freeform 8"/>
            <p:cNvSpPr>
              <a:spLocks/>
            </p:cNvSpPr>
            <p:nvPr/>
          </p:nvSpPr>
          <p:spPr bwMode="auto">
            <a:xfrm>
              <a:off x="2256" y="1248"/>
              <a:ext cx="400" cy="960"/>
            </a:xfrm>
            <a:custGeom>
              <a:avLst/>
              <a:gdLst>
                <a:gd name="T0" fmla="*/ 384 w 400"/>
                <a:gd name="T1" fmla="*/ 0 h 960"/>
                <a:gd name="T2" fmla="*/ 336 w 400"/>
                <a:gd name="T3" fmla="*/ 480 h 960"/>
                <a:gd name="T4" fmla="*/ 0 w 400"/>
                <a:gd name="T5" fmla="*/ 960 h 960"/>
                <a:gd name="T6" fmla="*/ 0 60000 65536"/>
                <a:gd name="T7" fmla="*/ 0 60000 65536"/>
                <a:gd name="T8" fmla="*/ 0 60000 65536"/>
                <a:gd name="T9" fmla="*/ 0 w 400"/>
                <a:gd name="T10" fmla="*/ 0 h 960"/>
                <a:gd name="T11" fmla="*/ 400 w 400"/>
                <a:gd name="T12" fmla="*/ 960 h 960"/>
              </a:gdLst>
              <a:ahLst/>
              <a:cxnLst>
                <a:cxn ang="T6">
                  <a:pos x="T0" y="T1"/>
                </a:cxn>
                <a:cxn ang="T7">
                  <a:pos x="T2" y="T3"/>
                </a:cxn>
                <a:cxn ang="T8">
                  <a:pos x="T4" y="T5"/>
                </a:cxn>
              </a:cxnLst>
              <a:rect l="T9" t="T10" r="T11" b="T12"/>
              <a:pathLst>
                <a:path w="400" h="960">
                  <a:moveTo>
                    <a:pt x="384" y="0"/>
                  </a:moveTo>
                  <a:cubicBezTo>
                    <a:pt x="392" y="160"/>
                    <a:pt x="400" y="320"/>
                    <a:pt x="336" y="480"/>
                  </a:cubicBezTo>
                  <a:cubicBezTo>
                    <a:pt x="272" y="640"/>
                    <a:pt x="136" y="800"/>
                    <a:pt x="0" y="960"/>
                  </a:cubicBezTo>
                </a:path>
              </a:pathLst>
            </a:custGeom>
            <a:noFill/>
            <a:ln w="9525">
              <a:solidFill>
                <a:srgbClr val="A50021"/>
              </a:solidFill>
              <a:round/>
              <a:headEnd/>
              <a:tailEnd/>
            </a:ln>
          </p:spPr>
          <p:txBody>
            <a:bodyPr/>
            <a:lstStyle/>
            <a:p>
              <a:endParaRPr lang="en-US"/>
            </a:p>
          </p:txBody>
        </p:sp>
        <p:sp>
          <p:nvSpPr>
            <p:cNvPr id="33804" name="Text Box 9"/>
            <p:cNvSpPr txBox="1">
              <a:spLocks noChangeArrowheads="1"/>
            </p:cNvSpPr>
            <p:nvPr/>
          </p:nvSpPr>
          <p:spPr bwMode="auto">
            <a:xfrm rot="-5400000">
              <a:off x="1387" y="1588"/>
              <a:ext cx="864" cy="180"/>
            </a:xfrm>
            <a:prstGeom prst="rect">
              <a:avLst/>
            </a:prstGeom>
            <a:noFill/>
            <a:ln w="9525">
              <a:noFill/>
              <a:miter lim="800000"/>
              <a:headEnd/>
              <a:tailEnd/>
            </a:ln>
          </p:spPr>
          <p:txBody>
            <a:bodyPr>
              <a:spAutoFit/>
            </a:bodyPr>
            <a:lstStyle/>
            <a:p>
              <a:pPr>
                <a:spcBef>
                  <a:spcPct val="50000"/>
                </a:spcBef>
              </a:pPr>
              <a:r>
                <a:rPr lang="en-US"/>
                <a:t>Height</a:t>
              </a:r>
            </a:p>
          </p:txBody>
        </p:sp>
      </p:grpSp>
      <p:sp>
        <p:nvSpPr>
          <p:cNvPr id="33800" name="Text Box 10"/>
          <p:cNvSpPr txBox="1">
            <a:spLocks noChangeArrowheads="1"/>
          </p:cNvSpPr>
          <p:nvPr/>
        </p:nvSpPr>
        <p:spPr bwMode="auto">
          <a:xfrm>
            <a:off x="304800" y="3581400"/>
            <a:ext cx="8686800" cy="3025775"/>
          </a:xfrm>
          <a:prstGeom prst="rect">
            <a:avLst/>
          </a:prstGeom>
          <a:noFill/>
          <a:ln w="9525">
            <a:noFill/>
            <a:miter lim="800000"/>
            <a:headEnd/>
            <a:tailEnd/>
          </a:ln>
        </p:spPr>
        <p:txBody>
          <a:bodyPr>
            <a:spAutoFit/>
          </a:bodyPr>
          <a:lstStyle/>
          <a:p>
            <a:pPr>
              <a:spcBef>
                <a:spcPct val="50000"/>
              </a:spcBef>
            </a:pPr>
            <a:r>
              <a:rPr lang="en-US" sz="1600"/>
              <a:t>From the deposition velocity, V</a:t>
            </a:r>
            <a:r>
              <a:rPr lang="en-US" sz="1600" baseline="-25000"/>
              <a:t>d</a:t>
            </a:r>
            <a:r>
              <a:rPr lang="en-US" sz="1600"/>
              <a:t>, and mixing height, H, we can calculate a first order rate constant k’.  </a:t>
            </a:r>
          </a:p>
          <a:p>
            <a:pPr algn="ctr">
              <a:spcBef>
                <a:spcPct val="50000"/>
              </a:spcBef>
            </a:pPr>
            <a:r>
              <a:rPr lang="en-US" sz="1600" b="1"/>
              <a:t>k’ = V</a:t>
            </a:r>
            <a:r>
              <a:rPr lang="en-US" sz="1600" b="1" baseline="-25000"/>
              <a:t>d </a:t>
            </a:r>
            <a:r>
              <a:rPr lang="en-US" sz="1600" b="1"/>
              <a:t>/H</a:t>
            </a:r>
            <a:endParaRPr lang="en-US" sz="1600" b="1" baseline="30000"/>
          </a:p>
          <a:p>
            <a:pPr>
              <a:spcBef>
                <a:spcPct val="50000"/>
              </a:spcBef>
            </a:pPr>
            <a:r>
              <a:rPr lang="en-US" sz="1600"/>
              <a:t>For example if the deposition velocity is 0.5 cm/s and mixing height at noon is 1000 m the first order loss rate is lifetime is 0.5/10</a:t>
            </a:r>
            <a:r>
              <a:rPr lang="en-US" sz="1600" baseline="30000"/>
              <a:t>5</a:t>
            </a:r>
            <a:r>
              <a:rPr lang="en-US" sz="1600"/>
              <a:t> s</a:t>
            </a:r>
            <a:r>
              <a:rPr lang="en-US" sz="1600" baseline="30000"/>
              <a:t>-1 </a:t>
            </a:r>
            <a:r>
              <a:rPr lang="en-US" sz="1600"/>
              <a:t>= 5x10</a:t>
            </a:r>
            <a:r>
              <a:rPr lang="en-US" sz="1600" baseline="30000"/>
              <a:t>-6</a:t>
            </a:r>
            <a:r>
              <a:rPr lang="en-US" sz="1600"/>
              <a:t> s</a:t>
            </a:r>
            <a:r>
              <a:rPr lang="en-US" sz="1600" baseline="30000"/>
              <a:t>-1</a:t>
            </a:r>
            <a:r>
              <a:rPr lang="en-US" sz="1600"/>
              <a:t> and the lifetime is 2x10</a:t>
            </a:r>
            <a:r>
              <a:rPr lang="en-US" sz="1600" baseline="30000"/>
              <a:t>5</a:t>
            </a:r>
            <a:r>
              <a:rPr lang="en-US" sz="1600"/>
              <a:t> s or 56 hr (~2.3 d).  At night the mixed layer may be only 100 m deep and the lifetime becomes 5.6 hr.</a:t>
            </a:r>
          </a:p>
          <a:p>
            <a:pPr>
              <a:spcBef>
                <a:spcPct val="50000"/>
              </a:spcBef>
            </a:pPr>
            <a:r>
              <a:rPr lang="en-US" sz="1600"/>
              <a:t>	Deposition velocities depend on the turbulence, as well as the chemical properties of the reactant and the surface; for example of plant stomata are open or closed.  The maximum possible V</a:t>
            </a:r>
            <a:r>
              <a:rPr lang="en-US" sz="1600" baseline="-25000"/>
              <a:t>d</a:t>
            </a:r>
            <a:r>
              <a:rPr lang="en-US" sz="1600"/>
              <a:t> for stable conditions and a level surface is ~2.0 cm/s.</a:t>
            </a:r>
          </a:p>
          <a:p>
            <a:pPr>
              <a:spcBef>
                <a:spcPct val="50000"/>
              </a:spcBef>
            </a:pPr>
            <a:r>
              <a:rPr lang="en-US" sz="1600"/>
              <a:t>	</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ftr" sz="quarter" idx="11"/>
          </p:nvPr>
        </p:nvSpPr>
        <p:spPr>
          <a:noFill/>
        </p:spPr>
        <p:txBody>
          <a:bodyPr/>
          <a:lstStyle/>
          <a:p>
            <a:r>
              <a:rPr lang="en-US" smtClean="0"/>
              <a:t>Copyright © 2010  R.R. Dickerson</a:t>
            </a:r>
          </a:p>
        </p:txBody>
      </p:sp>
      <p:sp>
        <p:nvSpPr>
          <p:cNvPr id="13" name="Rectangle 6"/>
          <p:cNvSpPr>
            <a:spLocks noGrp="1" noChangeArrowheads="1"/>
          </p:cNvSpPr>
          <p:nvPr>
            <p:ph type="sldNum" sz="quarter" idx="12"/>
          </p:nvPr>
        </p:nvSpPr>
        <p:spPr/>
        <p:txBody>
          <a:bodyPr/>
          <a:lstStyle/>
          <a:p>
            <a:pPr>
              <a:defRPr/>
            </a:pPr>
            <a:fld id="{69F85882-56DA-4CE1-A59D-3082470125D1}" type="slidenum">
              <a:rPr lang="en-US"/>
              <a:pPr>
                <a:defRPr/>
              </a:pPr>
              <a:t>24</a:t>
            </a:fld>
            <a:endParaRPr lang="en-US" dirty="0"/>
          </a:p>
        </p:txBody>
      </p:sp>
      <p:sp>
        <p:nvSpPr>
          <p:cNvPr id="34820" name="Rectangle 2"/>
          <p:cNvSpPr>
            <a:spLocks noGrp="1" noChangeArrowheads="1"/>
          </p:cNvSpPr>
          <p:nvPr>
            <p:ph type="title"/>
          </p:nvPr>
        </p:nvSpPr>
        <p:spPr>
          <a:xfrm>
            <a:off x="685800" y="0"/>
            <a:ext cx="7772400" cy="1143000"/>
          </a:xfrm>
        </p:spPr>
        <p:txBody>
          <a:bodyPr/>
          <a:lstStyle/>
          <a:p>
            <a:pPr eaLnBrk="1" hangingPunct="1"/>
            <a:r>
              <a:rPr lang="en-US" sz="2600" smtClean="0"/>
              <a:t>Tech Note</a:t>
            </a:r>
          </a:p>
        </p:txBody>
      </p:sp>
      <p:sp>
        <p:nvSpPr>
          <p:cNvPr id="34821" name="Text Box 3"/>
          <p:cNvSpPr txBox="1">
            <a:spLocks noChangeArrowheads="1"/>
          </p:cNvSpPr>
          <p:nvPr/>
        </p:nvSpPr>
        <p:spPr bwMode="auto">
          <a:xfrm>
            <a:off x="914400" y="6172200"/>
            <a:ext cx="6705600" cy="366713"/>
          </a:xfrm>
          <a:prstGeom prst="rect">
            <a:avLst/>
          </a:prstGeom>
          <a:noFill/>
          <a:ln w="9525">
            <a:noFill/>
            <a:miter lim="800000"/>
            <a:headEnd/>
            <a:tailEnd/>
          </a:ln>
        </p:spPr>
        <p:txBody>
          <a:bodyPr>
            <a:spAutoFit/>
          </a:bodyPr>
          <a:lstStyle/>
          <a:p>
            <a:pPr>
              <a:spcBef>
                <a:spcPct val="50000"/>
              </a:spcBef>
            </a:pPr>
            <a:endParaRPr lang="en-US"/>
          </a:p>
        </p:txBody>
      </p:sp>
      <p:sp>
        <p:nvSpPr>
          <p:cNvPr id="34822" name="Text Box 4"/>
          <p:cNvSpPr txBox="1">
            <a:spLocks noChangeArrowheads="1"/>
          </p:cNvSpPr>
          <p:nvPr/>
        </p:nvSpPr>
        <p:spPr bwMode="auto">
          <a:xfrm>
            <a:off x="3733800" y="3505200"/>
            <a:ext cx="609600" cy="366713"/>
          </a:xfrm>
          <a:prstGeom prst="rect">
            <a:avLst/>
          </a:prstGeom>
          <a:noFill/>
          <a:ln w="9525">
            <a:noFill/>
            <a:miter lim="800000"/>
            <a:headEnd/>
            <a:tailEnd/>
          </a:ln>
        </p:spPr>
        <p:txBody>
          <a:bodyPr>
            <a:spAutoFit/>
          </a:bodyPr>
          <a:lstStyle/>
          <a:p>
            <a:pPr>
              <a:spcBef>
                <a:spcPct val="50000"/>
              </a:spcBef>
            </a:pPr>
            <a:r>
              <a:rPr lang="en-US"/>
              <a:t>X</a:t>
            </a:r>
            <a:endParaRPr lang="en-US" baseline="-25000"/>
          </a:p>
        </p:txBody>
      </p:sp>
      <p:grpSp>
        <p:nvGrpSpPr>
          <p:cNvPr id="34823" name="Group 5"/>
          <p:cNvGrpSpPr>
            <a:grpSpLocks/>
          </p:cNvGrpSpPr>
          <p:nvPr/>
        </p:nvGrpSpPr>
        <p:grpSpPr bwMode="auto">
          <a:xfrm>
            <a:off x="2819400" y="1295400"/>
            <a:ext cx="2055813" cy="2057400"/>
            <a:chOff x="1729" y="1104"/>
            <a:chExt cx="1007" cy="1152"/>
          </a:xfrm>
        </p:grpSpPr>
        <p:sp>
          <p:nvSpPr>
            <p:cNvPr id="34826" name="Line 6"/>
            <p:cNvSpPr>
              <a:spLocks noChangeShapeType="1"/>
            </p:cNvSpPr>
            <p:nvPr/>
          </p:nvSpPr>
          <p:spPr bwMode="auto">
            <a:xfrm flipV="1">
              <a:off x="2016" y="1104"/>
              <a:ext cx="0" cy="1152"/>
            </a:xfrm>
            <a:prstGeom prst="line">
              <a:avLst/>
            </a:prstGeom>
            <a:noFill/>
            <a:ln w="12700">
              <a:solidFill>
                <a:schemeClr val="tx1"/>
              </a:solidFill>
              <a:round/>
              <a:headEnd/>
              <a:tailEnd type="triangle" w="med" len="med"/>
            </a:ln>
          </p:spPr>
          <p:txBody>
            <a:bodyPr/>
            <a:lstStyle/>
            <a:p>
              <a:endParaRPr lang="en-US"/>
            </a:p>
          </p:txBody>
        </p:sp>
        <p:sp>
          <p:nvSpPr>
            <p:cNvPr id="34827" name="Line 7"/>
            <p:cNvSpPr>
              <a:spLocks noChangeShapeType="1"/>
            </p:cNvSpPr>
            <p:nvPr/>
          </p:nvSpPr>
          <p:spPr bwMode="auto">
            <a:xfrm>
              <a:off x="2016" y="2256"/>
              <a:ext cx="720" cy="0"/>
            </a:xfrm>
            <a:prstGeom prst="line">
              <a:avLst/>
            </a:prstGeom>
            <a:noFill/>
            <a:ln w="12700">
              <a:solidFill>
                <a:schemeClr val="tx1"/>
              </a:solidFill>
              <a:round/>
              <a:headEnd/>
              <a:tailEnd type="triangle" w="med" len="med"/>
            </a:ln>
          </p:spPr>
          <p:txBody>
            <a:bodyPr/>
            <a:lstStyle/>
            <a:p>
              <a:endParaRPr lang="en-US"/>
            </a:p>
          </p:txBody>
        </p:sp>
        <p:sp>
          <p:nvSpPr>
            <p:cNvPr id="34828" name="Freeform 8"/>
            <p:cNvSpPr>
              <a:spLocks/>
            </p:cNvSpPr>
            <p:nvPr/>
          </p:nvSpPr>
          <p:spPr bwMode="auto">
            <a:xfrm>
              <a:off x="2256" y="1248"/>
              <a:ext cx="400" cy="960"/>
            </a:xfrm>
            <a:custGeom>
              <a:avLst/>
              <a:gdLst>
                <a:gd name="T0" fmla="*/ 384 w 400"/>
                <a:gd name="T1" fmla="*/ 0 h 960"/>
                <a:gd name="T2" fmla="*/ 336 w 400"/>
                <a:gd name="T3" fmla="*/ 480 h 960"/>
                <a:gd name="T4" fmla="*/ 0 w 400"/>
                <a:gd name="T5" fmla="*/ 960 h 960"/>
                <a:gd name="T6" fmla="*/ 0 60000 65536"/>
                <a:gd name="T7" fmla="*/ 0 60000 65536"/>
                <a:gd name="T8" fmla="*/ 0 60000 65536"/>
                <a:gd name="T9" fmla="*/ 0 w 400"/>
                <a:gd name="T10" fmla="*/ 0 h 960"/>
                <a:gd name="T11" fmla="*/ 400 w 400"/>
                <a:gd name="T12" fmla="*/ 960 h 960"/>
              </a:gdLst>
              <a:ahLst/>
              <a:cxnLst>
                <a:cxn ang="T6">
                  <a:pos x="T0" y="T1"/>
                </a:cxn>
                <a:cxn ang="T7">
                  <a:pos x="T2" y="T3"/>
                </a:cxn>
                <a:cxn ang="T8">
                  <a:pos x="T4" y="T5"/>
                </a:cxn>
              </a:cxnLst>
              <a:rect l="T9" t="T10" r="T11" b="T12"/>
              <a:pathLst>
                <a:path w="400" h="960">
                  <a:moveTo>
                    <a:pt x="384" y="0"/>
                  </a:moveTo>
                  <a:cubicBezTo>
                    <a:pt x="392" y="160"/>
                    <a:pt x="400" y="320"/>
                    <a:pt x="336" y="480"/>
                  </a:cubicBezTo>
                  <a:cubicBezTo>
                    <a:pt x="272" y="640"/>
                    <a:pt x="136" y="800"/>
                    <a:pt x="0" y="960"/>
                  </a:cubicBezTo>
                </a:path>
              </a:pathLst>
            </a:custGeom>
            <a:noFill/>
            <a:ln w="9525">
              <a:solidFill>
                <a:srgbClr val="A50021"/>
              </a:solidFill>
              <a:round/>
              <a:headEnd/>
              <a:tailEnd/>
            </a:ln>
          </p:spPr>
          <p:txBody>
            <a:bodyPr/>
            <a:lstStyle/>
            <a:p>
              <a:endParaRPr lang="en-US"/>
            </a:p>
          </p:txBody>
        </p:sp>
        <p:sp>
          <p:nvSpPr>
            <p:cNvPr id="34829" name="Text Box 9"/>
            <p:cNvSpPr txBox="1">
              <a:spLocks noChangeArrowheads="1"/>
            </p:cNvSpPr>
            <p:nvPr/>
          </p:nvSpPr>
          <p:spPr bwMode="auto">
            <a:xfrm rot="-5400000">
              <a:off x="1387" y="1588"/>
              <a:ext cx="864" cy="180"/>
            </a:xfrm>
            <a:prstGeom prst="rect">
              <a:avLst/>
            </a:prstGeom>
            <a:noFill/>
            <a:ln w="9525">
              <a:noFill/>
              <a:miter lim="800000"/>
              <a:headEnd/>
              <a:tailEnd/>
            </a:ln>
          </p:spPr>
          <p:txBody>
            <a:bodyPr>
              <a:spAutoFit/>
            </a:bodyPr>
            <a:lstStyle/>
            <a:p>
              <a:pPr>
                <a:spcBef>
                  <a:spcPct val="50000"/>
                </a:spcBef>
              </a:pPr>
              <a:r>
                <a:rPr lang="en-US"/>
                <a:t>Height</a:t>
              </a:r>
            </a:p>
          </p:txBody>
        </p:sp>
      </p:grpSp>
      <p:sp>
        <p:nvSpPr>
          <p:cNvPr id="34824" name="Text Box 10"/>
          <p:cNvSpPr txBox="1">
            <a:spLocks noChangeArrowheads="1"/>
          </p:cNvSpPr>
          <p:nvPr/>
        </p:nvSpPr>
        <p:spPr bwMode="auto">
          <a:xfrm>
            <a:off x="457200" y="4343400"/>
            <a:ext cx="8686800" cy="1649413"/>
          </a:xfrm>
          <a:prstGeom prst="rect">
            <a:avLst/>
          </a:prstGeom>
          <a:noFill/>
          <a:ln w="9525">
            <a:noFill/>
            <a:miter lim="800000"/>
            <a:headEnd/>
            <a:tailEnd/>
          </a:ln>
        </p:spPr>
        <p:txBody>
          <a:bodyPr>
            <a:spAutoFit/>
          </a:bodyPr>
          <a:lstStyle/>
          <a:p>
            <a:pPr>
              <a:spcBef>
                <a:spcPct val="50000"/>
              </a:spcBef>
            </a:pPr>
            <a:r>
              <a:rPr lang="en-US" sz="1600"/>
              <a:t>For species emitted </a:t>
            </a:r>
            <a:r>
              <a:rPr lang="en-US" sz="1600" u="sng"/>
              <a:t>into</a:t>
            </a:r>
            <a:r>
              <a:rPr lang="en-US" sz="1600"/>
              <a:t> the atmosphere, the gradient is reversed (black line) and the effective deposition velocity, V</a:t>
            </a:r>
            <a:r>
              <a:rPr lang="en-US" sz="1600" baseline="-25000"/>
              <a:t>d</a:t>
            </a:r>
            <a:r>
              <a:rPr lang="en-US" sz="1600"/>
              <a:t>, is negative. From the height for an e-folding in concentration, we can calculate the eddy diffusion coefficient (units m</a:t>
            </a:r>
            <a:r>
              <a:rPr lang="en-US" sz="1600" baseline="30000"/>
              <a:t>2</a:t>
            </a:r>
            <a:r>
              <a:rPr lang="en-US" sz="1600"/>
              <a:t>/s)</a:t>
            </a:r>
          </a:p>
          <a:p>
            <a:pPr algn="ctr">
              <a:spcBef>
                <a:spcPct val="50000"/>
              </a:spcBef>
            </a:pPr>
            <a:r>
              <a:rPr lang="en-US" sz="1600" b="1"/>
              <a:t>1/k’ = </a:t>
            </a:r>
            <a:r>
              <a:rPr lang="en-US" sz="2000" b="1">
                <a:latin typeface="Symbol" pitchFamily="18" charset="2"/>
              </a:rPr>
              <a:t>t</a:t>
            </a:r>
            <a:r>
              <a:rPr lang="en-US" sz="1600" b="1"/>
              <a:t> = H/ V</a:t>
            </a:r>
            <a:r>
              <a:rPr lang="en-US" sz="1600" b="1" baseline="-25000"/>
              <a:t>d</a:t>
            </a:r>
            <a:r>
              <a:rPr lang="en-US" sz="1600" b="1"/>
              <a:t> = H</a:t>
            </a:r>
            <a:r>
              <a:rPr lang="en-US" sz="1600" b="1" baseline="30000"/>
              <a:t>2</a:t>
            </a:r>
            <a:r>
              <a:rPr lang="en-US" sz="1600" b="1"/>
              <a:t>/K</a:t>
            </a:r>
            <a:r>
              <a:rPr lang="en-US" sz="1600" b="1" baseline="-25000"/>
              <a:t>z</a:t>
            </a:r>
          </a:p>
          <a:p>
            <a:pPr>
              <a:spcBef>
                <a:spcPct val="50000"/>
              </a:spcBef>
            </a:pPr>
            <a:r>
              <a:rPr lang="en-US" sz="1600"/>
              <a:t>	</a:t>
            </a:r>
          </a:p>
        </p:txBody>
      </p:sp>
      <p:sp>
        <p:nvSpPr>
          <p:cNvPr id="34825" name="Freeform 15"/>
          <p:cNvSpPr>
            <a:spLocks/>
          </p:cNvSpPr>
          <p:nvPr/>
        </p:nvSpPr>
        <p:spPr bwMode="auto">
          <a:xfrm>
            <a:off x="3797300" y="1524000"/>
            <a:ext cx="1079500" cy="1752600"/>
          </a:xfrm>
          <a:custGeom>
            <a:avLst/>
            <a:gdLst>
              <a:gd name="T0" fmla="*/ 2147483647 w 680"/>
              <a:gd name="T1" fmla="*/ 0 h 1104"/>
              <a:gd name="T2" fmla="*/ 2147483647 w 680"/>
              <a:gd name="T3" fmla="*/ 2147483647 h 1104"/>
              <a:gd name="T4" fmla="*/ 2147483647 w 680"/>
              <a:gd name="T5" fmla="*/ 2147483647 h 1104"/>
              <a:gd name="T6" fmla="*/ 2147483647 w 680"/>
              <a:gd name="T7" fmla="*/ 2147483647 h 1104"/>
              <a:gd name="T8" fmla="*/ 2147483647 w 680"/>
              <a:gd name="T9" fmla="*/ 2147483647 h 1104"/>
              <a:gd name="T10" fmla="*/ 2147483647 w 680"/>
              <a:gd name="T11" fmla="*/ 2147483647 h 1104"/>
              <a:gd name="T12" fmla="*/ 2147483647 w 680"/>
              <a:gd name="T13" fmla="*/ 2147483647 h 1104"/>
              <a:gd name="T14" fmla="*/ 2147483647 w 680"/>
              <a:gd name="T15" fmla="*/ 2147483647 h 1104"/>
              <a:gd name="T16" fmla="*/ 0 60000 65536"/>
              <a:gd name="T17" fmla="*/ 0 60000 65536"/>
              <a:gd name="T18" fmla="*/ 0 60000 65536"/>
              <a:gd name="T19" fmla="*/ 0 60000 65536"/>
              <a:gd name="T20" fmla="*/ 0 60000 65536"/>
              <a:gd name="T21" fmla="*/ 0 60000 65536"/>
              <a:gd name="T22" fmla="*/ 0 60000 65536"/>
              <a:gd name="T23" fmla="*/ 0 60000 65536"/>
              <a:gd name="T24" fmla="*/ 0 w 680"/>
              <a:gd name="T25" fmla="*/ 0 h 1104"/>
              <a:gd name="T26" fmla="*/ 680 w 680"/>
              <a:gd name="T27" fmla="*/ 1104 h 1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0" h="1104">
                <a:moveTo>
                  <a:pt x="8" y="0"/>
                </a:moveTo>
                <a:cubicBezTo>
                  <a:pt x="4" y="60"/>
                  <a:pt x="0" y="120"/>
                  <a:pt x="8" y="192"/>
                </a:cubicBezTo>
                <a:cubicBezTo>
                  <a:pt x="16" y="264"/>
                  <a:pt x="32" y="360"/>
                  <a:pt x="56" y="432"/>
                </a:cubicBezTo>
                <a:cubicBezTo>
                  <a:pt x="80" y="504"/>
                  <a:pt x="120" y="568"/>
                  <a:pt x="152" y="624"/>
                </a:cubicBezTo>
                <a:cubicBezTo>
                  <a:pt x="184" y="680"/>
                  <a:pt x="216" y="728"/>
                  <a:pt x="248" y="768"/>
                </a:cubicBezTo>
                <a:cubicBezTo>
                  <a:pt x="280" y="808"/>
                  <a:pt x="296" y="824"/>
                  <a:pt x="344" y="864"/>
                </a:cubicBezTo>
                <a:cubicBezTo>
                  <a:pt x="392" y="904"/>
                  <a:pt x="480" y="968"/>
                  <a:pt x="536" y="1008"/>
                </a:cubicBezTo>
                <a:cubicBezTo>
                  <a:pt x="592" y="1048"/>
                  <a:pt x="636" y="1076"/>
                  <a:pt x="680" y="1104"/>
                </a:cubicBezTo>
              </a:path>
            </a:pathLst>
          </a:custGeom>
          <a:noFill/>
          <a:ln w="9525">
            <a:solidFill>
              <a:schemeClr val="tx1"/>
            </a:solidFill>
            <a:round/>
            <a:headEnd/>
            <a:tailEnd/>
          </a:ln>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z="4000" smtClean="0"/>
              <a:t>Trop Ozone: take home messages thus far.</a:t>
            </a:r>
          </a:p>
        </p:txBody>
      </p:sp>
      <p:sp>
        <p:nvSpPr>
          <p:cNvPr id="35843" name="Footer Placeholder 2"/>
          <p:cNvSpPr>
            <a:spLocks noGrp="1"/>
          </p:cNvSpPr>
          <p:nvPr>
            <p:ph type="ftr" sz="quarter" idx="11"/>
          </p:nvPr>
        </p:nvSpPr>
        <p:spPr>
          <a:noFill/>
        </p:spPr>
        <p:txBody>
          <a:bodyPr/>
          <a:lstStyle/>
          <a:p>
            <a:r>
              <a:rPr lang="en-US" smtClean="0"/>
              <a:t>Copyright © 2010  R.R. Dickerson</a:t>
            </a:r>
          </a:p>
        </p:txBody>
      </p:sp>
      <p:sp>
        <p:nvSpPr>
          <p:cNvPr id="4" name="Slide Number Placeholder 3"/>
          <p:cNvSpPr>
            <a:spLocks noGrp="1"/>
          </p:cNvSpPr>
          <p:nvPr>
            <p:ph type="sldNum" sz="quarter" idx="12"/>
          </p:nvPr>
        </p:nvSpPr>
        <p:spPr/>
        <p:txBody>
          <a:bodyPr/>
          <a:lstStyle/>
          <a:p>
            <a:pPr>
              <a:defRPr/>
            </a:pPr>
            <a:fld id="{537550B2-ACD8-4F36-B5A3-33CFF8916E47}" type="slidenum">
              <a:rPr lang="en-US" smtClean="0"/>
              <a:pPr>
                <a:defRPr/>
              </a:pPr>
              <a:t>25</a:t>
            </a:fld>
            <a:endParaRPr lang="en-US" dirty="0"/>
          </a:p>
        </p:txBody>
      </p:sp>
      <p:sp>
        <p:nvSpPr>
          <p:cNvPr id="35845" name="TextBox 5"/>
          <p:cNvSpPr txBox="1">
            <a:spLocks noChangeArrowheads="1"/>
          </p:cNvSpPr>
          <p:nvPr/>
        </p:nvSpPr>
        <p:spPr bwMode="auto">
          <a:xfrm>
            <a:off x="990600" y="1752600"/>
            <a:ext cx="7010400" cy="4538663"/>
          </a:xfrm>
          <a:prstGeom prst="rect">
            <a:avLst/>
          </a:prstGeom>
          <a:noFill/>
          <a:ln w="9525">
            <a:noFill/>
            <a:miter lim="800000"/>
            <a:headEnd/>
            <a:tailEnd/>
          </a:ln>
        </p:spPr>
        <p:txBody>
          <a:bodyPr>
            <a:spAutoFit/>
          </a:bodyPr>
          <a:lstStyle/>
          <a:p>
            <a:pPr algn="ctr">
              <a:spcBef>
                <a:spcPct val="50000"/>
              </a:spcBef>
            </a:pPr>
            <a:r>
              <a:rPr lang="en-US" b="1"/>
              <a:t>Deposition velocity: V</a:t>
            </a:r>
            <a:r>
              <a:rPr lang="en-US" b="1" baseline="-25000"/>
              <a:t>d </a:t>
            </a:r>
            <a:r>
              <a:rPr lang="en-US" b="1"/>
              <a:t>= H/Ĉ dC/dt</a:t>
            </a:r>
          </a:p>
          <a:p>
            <a:pPr>
              <a:spcBef>
                <a:spcPct val="50000"/>
              </a:spcBef>
            </a:pPr>
            <a:r>
              <a:rPr lang="en-US"/>
              <a:t>Where 	H = mixing height (cm)</a:t>
            </a:r>
          </a:p>
          <a:p>
            <a:pPr>
              <a:spcBef>
                <a:spcPct val="50000"/>
              </a:spcBef>
            </a:pPr>
            <a:r>
              <a:rPr lang="en-US"/>
              <a:t>	Ĉ = mean concentration (cm</a:t>
            </a:r>
            <a:r>
              <a:rPr lang="en-US" baseline="30000"/>
              <a:t>-3</a:t>
            </a:r>
            <a:r>
              <a:rPr lang="en-US"/>
              <a:t>)</a:t>
            </a:r>
          </a:p>
          <a:p>
            <a:pPr>
              <a:spcBef>
                <a:spcPct val="50000"/>
              </a:spcBef>
            </a:pPr>
            <a:r>
              <a:rPr lang="en-US"/>
              <a:t>	C = concentration (cm</a:t>
            </a:r>
            <a:r>
              <a:rPr lang="en-US" baseline="30000"/>
              <a:t>-3</a:t>
            </a:r>
            <a:r>
              <a:rPr lang="en-US"/>
              <a:t>)</a:t>
            </a:r>
          </a:p>
          <a:p>
            <a:pPr>
              <a:spcBef>
                <a:spcPct val="50000"/>
              </a:spcBef>
            </a:pPr>
            <a:r>
              <a:rPr lang="en-US" b="1"/>
              <a:t>k’ = V</a:t>
            </a:r>
            <a:r>
              <a:rPr lang="en-US" b="1" baseline="-25000"/>
              <a:t>d </a:t>
            </a:r>
            <a:r>
              <a:rPr lang="en-US" b="1"/>
              <a:t>/H = 1/</a:t>
            </a:r>
            <a:r>
              <a:rPr lang="en-US" sz="2000" b="1">
                <a:latin typeface="Symbol" pitchFamily="18" charset="2"/>
              </a:rPr>
              <a:t>t</a:t>
            </a:r>
          </a:p>
          <a:p>
            <a:pPr>
              <a:spcBef>
                <a:spcPct val="50000"/>
              </a:spcBef>
            </a:pPr>
            <a:r>
              <a:rPr lang="en-US"/>
              <a:t>Kz = Eddy Diffusion Coefficient (m</a:t>
            </a:r>
            <a:r>
              <a:rPr lang="en-US" baseline="30000"/>
              <a:t>2</a:t>
            </a:r>
            <a:r>
              <a:rPr lang="en-US"/>
              <a:t>/s)</a:t>
            </a:r>
          </a:p>
          <a:p>
            <a:pPr>
              <a:spcBef>
                <a:spcPct val="50000"/>
              </a:spcBef>
            </a:pPr>
            <a:r>
              <a:rPr lang="en-US"/>
              <a:t>Characteristic diffusion time: t = H</a:t>
            </a:r>
            <a:r>
              <a:rPr lang="en-US" baseline="30000"/>
              <a:t>2</a:t>
            </a:r>
            <a:r>
              <a:rPr lang="en-US"/>
              <a:t>/K</a:t>
            </a:r>
            <a:r>
              <a:rPr lang="en-US" baseline="-25000"/>
              <a:t>z</a:t>
            </a:r>
          </a:p>
          <a:p>
            <a:pPr>
              <a:spcBef>
                <a:spcPct val="50000"/>
              </a:spcBef>
            </a:pPr>
            <a:r>
              <a:rPr lang="en-US"/>
              <a:t>Global mean K</a:t>
            </a:r>
            <a:r>
              <a:rPr lang="en-US" baseline="-25000"/>
              <a:t>z</a:t>
            </a:r>
            <a:r>
              <a:rPr lang="en-US"/>
              <a:t> ~ 10 m</a:t>
            </a:r>
            <a:r>
              <a:rPr lang="en-US" baseline="30000"/>
              <a:t>2</a:t>
            </a:r>
            <a:r>
              <a:rPr lang="en-US"/>
              <a:t>s</a:t>
            </a:r>
            <a:r>
              <a:rPr lang="en-US" baseline="30000"/>
              <a:t>-1</a:t>
            </a:r>
            <a:r>
              <a:rPr lang="en-US"/>
              <a:t>, so the </a:t>
            </a:r>
            <a:r>
              <a:rPr lang="en-US" u="sng"/>
              <a:t>average</a:t>
            </a:r>
            <a:r>
              <a:rPr lang="en-US"/>
              <a:t> time to tropopause </a:t>
            </a:r>
          </a:p>
          <a:p>
            <a:pPr>
              <a:spcBef>
                <a:spcPct val="50000"/>
              </a:spcBef>
            </a:pPr>
            <a:r>
              <a:rPr lang="en-US"/>
              <a:t>~ (10</a:t>
            </a:r>
            <a:r>
              <a:rPr lang="en-US" baseline="30000"/>
              <a:t>4</a:t>
            </a:r>
            <a:r>
              <a:rPr lang="en-US"/>
              <a:t>m)</a:t>
            </a:r>
            <a:r>
              <a:rPr lang="en-US" baseline="30000"/>
              <a:t>2</a:t>
            </a:r>
            <a:r>
              <a:rPr lang="en-US"/>
              <a:t>/10(m</a:t>
            </a:r>
            <a:r>
              <a:rPr lang="en-US" baseline="30000"/>
              <a:t>2</a:t>
            </a:r>
            <a:r>
              <a:rPr lang="en-US"/>
              <a:t>s</a:t>
            </a:r>
            <a:r>
              <a:rPr lang="en-US" baseline="30000"/>
              <a:t>-1</a:t>
            </a:r>
            <a:r>
              <a:rPr lang="en-US"/>
              <a:t>) = 10</a:t>
            </a:r>
            <a:r>
              <a:rPr lang="en-US" baseline="30000"/>
              <a:t>7</a:t>
            </a:r>
            <a:r>
              <a:rPr lang="en-US"/>
              <a:t> s = 3 months</a:t>
            </a:r>
          </a:p>
          <a:p>
            <a:pPr>
              <a:spcBef>
                <a:spcPct val="50000"/>
              </a:spcBef>
            </a:pPr>
            <a:r>
              <a:rPr lang="en-US"/>
              <a:t>Compare this to updraft velocities in Cb.</a:t>
            </a:r>
          </a:p>
          <a:p>
            <a:pPr>
              <a:spcBef>
                <a:spcPct val="50000"/>
              </a:spcBef>
            </a:pPr>
            <a:r>
              <a:rPr lang="en-US"/>
              <a:t>In convectively active PBL K</a:t>
            </a:r>
            <a:r>
              <a:rPr lang="en-US" baseline="-25000"/>
              <a:t>z</a:t>
            </a:r>
            <a:r>
              <a:rPr lang="en-US"/>
              <a:t> ~ 100 m</a:t>
            </a:r>
            <a:r>
              <a:rPr lang="en-US" baseline="30000"/>
              <a:t>2</a:t>
            </a:r>
            <a:r>
              <a:rPr lang="en-US"/>
              <a:t> s</a:t>
            </a:r>
            <a:r>
              <a:rPr lang="en-US" baseline="30000"/>
              <a:t>-1</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41" name="Slide Number Placeholder 5"/>
          <p:cNvSpPr>
            <a:spLocks noGrp="1"/>
          </p:cNvSpPr>
          <p:nvPr>
            <p:ph type="sldNum" sz="quarter" idx="12"/>
          </p:nvPr>
        </p:nvSpPr>
        <p:spPr/>
        <p:txBody>
          <a:bodyPr/>
          <a:lstStyle/>
          <a:p>
            <a:pPr>
              <a:defRPr/>
            </a:pPr>
            <a:fld id="{F06038F7-C9F6-45E2-B9FE-20E423928E18}" type="slidenum">
              <a:rPr lang="en-US"/>
              <a:pPr>
                <a:defRPr/>
              </a:pPr>
              <a:t>26</a:t>
            </a:fld>
            <a:endParaRPr lang="en-US" dirty="0"/>
          </a:p>
        </p:txBody>
      </p:sp>
      <p:sp>
        <p:nvSpPr>
          <p:cNvPr id="46" name="Rectangle 45"/>
          <p:cNvSpPr>
            <a:spLocks noChangeArrowheads="1"/>
          </p:cNvSpPr>
          <p:nvPr/>
        </p:nvSpPr>
        <p:spPr bwMode="auto">
          <a:xfrm>
            <a:off x="2514600" y="5791200"/>
            <a:ext cx="1066800" cy="457200"/>
          </a:xfrm>
          <a:prstGeom prst="rect">
            <a:avLst/>
          </a:prstGeom>
          <a:gradFill rotWithShape="1">
            <a:gsLst>
              <a:gs pos="0">
                <a:srgbClr val="FF0000"/>
              </a:gs>
              <a:gs pos="39000">
                <a:srgbClr val="FF0000"/>
              </a:gs>
              <a:gs pos="100000">
                <a:srgbClr val="FFFFFF"/>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34" charset="0"/>
              <a:cs typeface="Times New Roman" pitchFamily="18" charset="0"/>
            </a:endParaRPr>
          </a:p>
        </p:txBody>
      </p:sp>
      <p:sp>
        <p:nvSpPr>
          <p:cNvPr id="45" name="Rectangle 44"/>
          <p:cNvSpPr>
            <a:spLocks noChangeArrowheads="1"/>
          </p:cNvSpPr>
          <p:nvPr/>
        </p:nvSpPr>
        <p:spPr bwMode="auto">
          <a:xfrm>
            <a:off x="1066800" y="5791200"/>
            <a:ext cx="793750" cy="45720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34" charset="0"/>
              <a:cs typeface="Times New Roman" pitchFamily="18" charset="0"/>
            </a:endParaRPr>
          </a:p>
        </p:txBody>
      </p:sp>
      <p:sp>
        <p:nvSpPr>
          <p:cNvPr id="2" name="Title 1"/>
          <p:cNvSpPr>
            <a:spLocks noGrp="1"/>
          </p:cNvSpPr>
          <p:nvPr>
            <p:ph type="title" idx="4294967295"/>
          </p:nvPr>
        </p:nvSpPr>
        <p:spPr>
          <a:xfrm>
            <a:off x="457200" y="0"/>
            <a:ext cx="8229600" cy="1143000"/>
          </a:xfrm>
        </p:spPr>
        <p:txBody>
          <a:bodyPr>
            <a:normAutofit fontScale="90000"/>
          </a:bodyPr>
          <a:lstStyle/>
          <a:p>
            <a:pPr algn="l" eaLnBrk="1" hangingPunct="1">
              <a:defRPr/>
            </a:pPr>
            <a:r>
              <a:rPr lang="en-US" sz="4000" kern="1200">
                <a:cs typeface="ＭＳ Ｐゴシック" charset="-128"/>
              </a:rPr>
              <a:t>Photochemical smog:</a:t>
            </a:r>
            <a:br>
              <a:rPr lang="en-US" sz="4000" kern="1200">
                <a:cs typeface="ＭＳ Ｐゴシック" charset="-128"/>
              </a:rPr>
            </a:br>
            <a:r>
              <a:rPr lang="en-US" sz="4000" kern="1200">
                <a:cs typeface="ＭＳ Ｐゴシック" charset="-128"/>
              </a:rPr>
              <a:t>					The story of a summer day</a:t>
            </a:r>
          </a:p>
        </p:txBody>
      </p:sp>
      <p:pic>
        <p:nvPicPr>
          <p:cNvPr id="1033" name="Picture 3" descr="diurnCompMidA87to02.pdf"/>
          <p:cNvPicPr>
            <a:picLocks noChangeAspect="1"/>
          </p:cNvPicPr>
          <p:nvPr/>
        </p:nvPicPr>
        <p:blipFill>
          <a:blip r:embed="rId5" cstate="print"/>
          <a:srcRect/>
          <a:stretch>
            <a:fillRect/>
          </a:stretch>
        </p:blipFill>
        <p:spPr bwMode="auto">
          <a:xfrm>
            <a:off x="0" y="1447800"/>
            <a:ext cx="4572000" cy="4572000"/>
          </a:xfrm>
          <a:prstGeom prst="rect">
            <a:avLst/>
          </a:prstGeom>
          <a:noFill/>
          <a:ln w="9525">
            <a:noFill/>
            <a:miter lim="800000"/>
            <a:headEnd/>
            <a:tailEnd/>
          </a:ln>
        </p:spPr>
      </p:pic>
      <p:sp>
        <p:nvSpPr>
          <p:cNvPr id="1034" name="TextBox 4"/>
          <p:cNvSpPr txBox="1">
            <a:spLocks noChangeArrowheads="1"/>
          </p:cNvSpPr>
          <p:nvPr/>
        </p:nvSpPr>
        <p:spPr bwMode="auto">
          <a:xfrm>
            <a:off x="1066800" y="5786438"/>
            <a:ext cx="793750" cy="461962"/>
          </a:xfrm>
          <a:prstGeom prst="rect">
            <a:avLst/>
          </a:prstGeom>
          <a:noFill/>
          <a:ln w="9525">
            <a:noFill/>
            <a:miter lim="800000"/>
            <a:headEnd/>
            <a:tailEnd/>
          </a:ln>
        </p:spPr>
        <p:txBody>
          <a:bodyPr wrap="none">
            <a:spAutoFit/>
          </a:bodyPr>
          <a:lstStyle/>
          <a:p>
            <a:r>
              <a:rPr lang="en-US" sz="1200">
                <a:cs typeface="Times New Roman" pitchFamily="18" charset="0"/>
              </a:rPr>
              <a:t>Minimum</a:t>
            </a:r>
          </a:p>
          <a:p>
            <a:r>
              <a:rPr lang="en-US" sz="1200">
                <a:cs typeface="Times New Roman" pitchFamily="18" charset="0"/>
              </a:rPr>
              <a:t>Early AM</a:t>
            </a:r>
          </a:p>
        </p:txBody>
      </p:sp>
      <p:sp>
        <p:nvSpPr>
          <p:cNvPr id="1035" name="TextBox 5"/>
          <p:cNvSpPr txBox="1">
            <a:spLocks noChangeArrowheads="1"/>
          </p:cNvSpPr>
          <p:nvPr/>
        </p:nvSpPr>
        <p:spPr bwMode="auto">
          <a:xfrm>
            <a:off x="2514600" y="5789613"/>
            <a:ext cx="1162050" cy="460375"/>
          </a:xfrm>
          <a:prstGeom prst="rect">
            <a:avLst/>
          </a:prstGeom>
          <a:noFill/>
          <a:ln w="9525">
            <a:noFill/>
            <a:miter lim="800000"/>
            <a:headEnd/>
            <a:tailEnd/>
          </a:ln>
        </p:spPr>
        <p:txBody>
          <a:bodyPr wrap="none">
            <a:spAutoFit/>
          </a:bodyPr>
          <a:lstStyle/>
          <a:p>
            <a:r>
              <a:rPr lang="en-US" sz="1200">
                <a:cs typeface="Times New Roman" pitchFamily="18" charset="0"/>
              </a:rPr>
              <a:t>Maximum</a:t>
            </a:r>
          </a:p>
          <a:p>
            <a:r>
              <a:rPr lang="en-US" sz="1200">
                <a:cs typeface="Times New Roman" pitchFamily="18" charset="0"/>
              </a:rPr>
              <a:t>Early Afternoon</a:t>
            </a:r>
          </a:p>
        </p:txBody>
      </p:sp>
      <p:cxnSp>
        <p:nvCxnSpPr>
          <p:cNvPr id="43" name="Straight Arrow Connector 42"/>
          <p:cNvCxnSpPr>
            <a:cxnSpLocks noChangeShapeType="1"/>
          </p:cNvCxnSpPr>
          <p:nvPr/>
        </p:nvCxnSpPr>
        <p:spPr bwMode="auto">
          <a:xfrm rot="5400000" flipH="1" flipV="1">
            <a:off x="1489075" y="5599113"/>
            <a:ext cx="376237" cy="158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44" name="Straight Arrow Connector 43"/>
          <p:cNvCxnSpPr>
            <a:cxnSpLocks noChangeShapeType="1"/>
          </p:cNvCxnSpPr>
          <p:nvPr/>
        </p:nvCxnSpPr>
        <p:spPr bwMode="auto">
          <a:xfrm rot="5400000" flipH="1" flipV="1">
            <a:off x="2706688" y="5602288"/>
            <a:ext cx="376237" cy="1587"/>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grpSp>
        <p:nvGrpSpPr>
          <p:cNvPr id="1038" name="Group 48"/>
          <p:cNvGrpSpPr>
            <a:grpSpLocks/>
          </p:cNvGrpSpPr>
          <p:nvPr/>
        </p:nvGrpSpPr>
        <p:grpSpPr bwMode="auto">
          <a:xfrm>
            <a:off x="4343400" y="1752600"/>
            <a:ext cx="4646613" cy="3871913"/>
            <a:chOff x="4497153" y="1219200"/>
            <a:chExt cx="3961047" cy="2606560"/>
          </a:xfrm>
        </p:grpSpPr>
        <p:graphicFrame>
          <p:nvGraphicFramePr>
            <p:cNvPr id="1026" name="Object 2"/>
            <p:cNvGraphicFramePr>
              <a:graphicFrameLocks noChangeAspect="1"/>
            </p:cNvGraphicFramePr>
            <p:nvPr/>
          </p:nvGraphicFramePr>
          <p:xfrm>
            <a:off x="4840173" y="1567115"/>
            <a:ext cx="1621708" cy="2029905"/>
          </p:xfrm>
          <a:graphic>
            <a:graphicData uri="http://schemas.openxmlformats.org/presentationml/2006/ole">
              <p:oleObj spid="_x0000_s1026" name="Chart" r:id="rId6" imgW="6324600" imgH="4238625" progId="MSGraph.Chart.8">
                <p:embed followColorScheme="full"/>
              </p:oleObj>
            </a:graphicData>
          </a:graphic>
        </p:graphicFrame>
        <p:sp>
          <p:nvSpPr>
            <p:cNvPr id="1043" name="AutoShape 19"/>
            <p:cNvSpPr>
              <a:spLocks noChangeArrowheads="1"/>
            </p:cNvSpPr>
            <p:nvPr/>
          </p:nvSpPr>
          <p:spPr bwMode="auto">
            <a:xfrm>
              <a:off x="4912517" y="2362200"/>
              <a:ext cx="1183483" cy="782927"/>
            </a:xfrm>
            <a:prstGeom prst="roundRect">
              <a:avLst>
                <a:gd name="adj" fmla="val 16667"/>
              </a:avLst>
            </a:prstGeom>
            <a:gradFill rotWithShape="0">
              <a:gsLst>
                <a:gs pos="0">
                  <a:srgbClr val="A50021"/>
                </a:gs>
                <a:gs pos="50000">
                  <a:srgbClr val="4C000F"/>
                </a:gs>
                <a:gs pos="100000">
                  <a:srgbClr val="A50021"/>
                </a:gs>
              </a:gsLst>
              <a:lin ang="5400000" scaled="1"/>
            </a:gradFill>
            <a:ln w="9525">
              <a:solidFill>
                <a:schemeClr val="tx1"/>
              </a:solidFill>
              <a:round/>
              <a:headEnd/>
              <a:tailEnd/>
            </a:ln>
          </p:spPr>
          <p:txBody>
            <a:bodyPr wrap="none" anchor="ctr"/>
            <a:lstStyle/>
            <a:p>
              <a:endParaRPr lang="en-US">
                <a:cs typeface="Times New Roman" pitchFamily="18" charset="0"/>
              </a:endParaRPr>
            </a:p>
          </p:txBody>
        </p:sp>
        <p:graphicFrame>
          <p:nvGraphicFramePr>
            <p:cNvPr id="1027" name="Object 3"/>
            <p:cNvGraphicFramePr>
              <a:graphicFrameLocks noChangeAspect="1"/>
            </p:cNvGraphicFramePr>
            <p:nvPr/>
          </p:nvGraphicFramePr>
          <p:xfrm>
            <a:off x="6865801" y="1605506"/>
            <a:ext cx="1590812" cy="1991515"/>
          </p:xfrm>
          <a:graphic>
            <a:graphicData uri="http://schemas.openxmlformats.org/presentationml/2006/ole">
              <p:oleObj spid="_x0000_s1027" name="Chart" r:id="rId7" imgW="6324600" imgH="4238625" progId="MSGraph.Chart.8">
                <p:embed followColorScheme="full"/>
              </p:oleObj>
            </a:graphicData>
          </a:graphic>
        </p:graphicFrame>
        <p:sp>
          <p:nvSpPr>
            <p:cNvPr id="1044" name="AutoShape 2"/>
            <p:cNvSpPr>
              <a:spLocks noChangeArrowheads="1"/>
            </p:cNvSpPr>
            <p:nvPr/>
          </p:nvSpPr>
          <p:spPr bwMode="auto">
            <a:xfrm>
              <a:off x="6938145" y="2332529"/>
              <a:ext cx="1483049" cy="1190110"/>
            </a:xfrm>
            <a:prstGeom prst="roundRect">
              <a:avLst>
                <a:gd name="adj" fmla="val 16667"/>
              </a:avLst>
            </a:pr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grpSp>
          <p:nvGrpSpPr>
            <p:cNvPr id="1045" name="Group 10"/>
            <p:cNvGrpSpPr>
              <a:grpSpLocks/>
            </p:cNvGrpSpPr>
            <p:nvPr/>
          </p:nvGrpSpPr>
          <p:grpSpPr bwMode="auto">
            <a:xfrm>
              <a:off x="7263692" y="1219200"/>
              <a:ext cx="689528" cy="729422"/>
              <a:chOff x="5505" y="356"/>
              <a:chExt cx="585" cy="588"/>
            </a:xfrm>
          </p:grpSpPr>
          <p:sp>
            <p:nvSpPr>
              <p:cNvPr id="1062" name="Freeform 11"/>
              <p:cNvSpPr>
                <a:spLocks/>
              </p:cNvSpPr>
              <p:nvPr/>
            </p:nvSpPr>
            <p:spPr bwMode="auto">
              <a:xfrm>
                <a:off x="5520" y="371"/>
                <a:ext cx="570" cy="573"/>
              </a:xfrm>
              <a:custGeom>
                <a:avLst/>
                <a:gdLst>
                  <a:gd name="T0" fmla="*/ 284 w 570"/>
                  <a:gd name="T1" fmla="*/ 174 h 573"/>
                  <a:gd name="T2" fmla="*/ 284 w 570"/>
                  <a:gd name="T3" fmla="*/ 174 h 573"/>
                  <a:gd name="T4" fmla="*/ 203 w 570"/>
                  <a:gd name="T5" fmla="*/ 132 h 573"/>
                  <a:gd name="T6" fmla="*/ 191 w 570"/>
                  <a:gd name="T7" fmla="*/ 191 h 573"/>
                  <a:gd name="T8" fmla="*/ 23 w 570"/>
                  <a:gd name="T9" fmla="*/ 122 h 573"/>
                  <a:gd name="T10" fmla="*/ 145 w 570"/>
                  <a:gd name="T11" fmla="*/ 260 h 573"/>
                  <a:gd name="T12" fmla="*/ 50 w 570"/>
                  <a:gd name="T13" fmla="*/ 282 h 573"/>
                  <a:gd name="T14" fmla="*/ 138 w 570"/>
                  <a:gd name="T15" fmla="*/ 342 h 573"/>
                  <a:gd name="T16" fmla="*/ 0 w 570"/>
                  <a:gd name="T17" fmla="*/ 429 h 573"/>
                  <a:gd name="T18" fmla="*/ 182 w 570"/>
                  <a:gd name="T19" fmla="*/ 389 h 573"/>
                  <a:gd name="T20" fmla="*/ 131 w 570"/>
                  <a:gd name="T21" fmla="*/ 481 h 573"/>
                  <a:gd name="T22" fmla="*/ 238 w 570"/>
                  <a:gd name="T23" fmla="*/ 442 h 573"/>
                  <a:gd name="T24" fmla="*/ 268 w 570"/>
                  <a:gd name="T25" fmla="*/ 572 h 573"/>
                  <a:gd name="T26" fmla="*/ 297 w 570"/>
                  <a:gd name="T27" fmla="*/ 442 h 573"/>
                  <a:gd name="T28" fmla="*/ 379 w 570"/>
                  <a:gd name="T29" fmla="*/ 498 h 573"/>
                  <a:gd name="T30" fmla="*/ 392 w 570"/>
                  <a:gd name="T31" fmla="*/ 416 h 573"/>
                  <a:gd name="T32" fmla="*/ 569 w 570"/>
                  <a:gd name="T33" fmla="*/ 508 h 573"/>
                  <a:gd name="T34" fmla="*/ 423 w 570"/>
                  <a:gd name="T35" fmla="*/ 354 h 573"/>
                  <a:gd name="T36" fmla="*/ 504 w 570"/>
                  <a:gd name="T37" fmla="*/ 317 h 573"/>
                  <a:gd name="T38" fmla="*/ 441 w 570"/>
                  <a:gd name="T39" fmla="*/ 271 h 573"/>
                  <a:gd name="T40" fmla="*/ 529 w 570"/>
                  <a:gd name="T41" fmla="*/ 173 h 573"/>
                  <a:gd name="T42" fmla="*/ 400 w 570"/>
                  <a:gd name="T43" fmla="*/ 200 h 573"/>
                  <a:gd name="T44" fmla="*/ 398 w 570"/>
                  <a:gd name="T45" fmla="*/ 131 h 573"/>
                  <a:gd name="T46" fmla="*/ 345 w 570"/>
                  <a:gd name="T47" fmla="*/ 162 h 573"/>
                  <a:gd name="T48" fmla="*/ 322 w 570"/>
                  <a:gd name="T49" fmla="*/ 0 h 573"/>
                  <a:gd name="T50" fmla="*/ 284 w 570"/>
                  <a:gd name="T51" fmla="*/ 174 h 573"/>
                  <a:gd name="T52" fmla="*/ 284 w 570"/>
                  <a:gd name="T53" fmla="*/ 174 h 5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0"/>
                  <a:gd name="T82" fmla="*/ 0 h 573"/>
                  <a:gd name="T83" fmla="*/ 570 w 570"/>
                  <a:gd name="T84" fmla="*/ 573 h 5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0" h="573">
                    <a:moveTo>
                      <a:pt x="284" y="174"/>
                    </a:moveTo>
                    <a:lnTo>
                      <a:pt x="284" y="174"/>
                    </a:lnTo>
                    <a:lnTo>
                      <a:pt x="203" y="132"/>
                    </a:lnTo>
                    <a:lnTo>
                      <a:pt x="191" y="191"/>
                    </a:lnTo>
                    <a:lnTo>
                      <a:pt x="23" y="122"/>
                    </a:lnTo>
                    <a:lnTo>
                      <a:pt x="145" y="260"/>
                    </a:lnTo>
                    <a:lnTo>
                      <a:pt x="50" y="282"/>
                    </a:lnTo>
                    <a:lnTo>
                      <a:pt x="138" y="342"/>
                    </a:lnTo>
                    <a:lnTo>
                      <a:pt x="0" y="429"/>
                    </a:lnTo>
                    <a:lnTo>
                      <a:pt x="182" y="389"/>
                    </a:lnTo>
                    <a:lnTo>
                      <a:pt x="131" y="481"/>
                    </a:lnTo>
                    <a:lnTo>
                      <a:pt x="238" y="442"/>
                    </a:lnTo>
                    <a:lnTo>
                      <a:pt x="268" y="572"/>
                    </a:lnTo>
                    <a:lnTo>
                      <a:pt x="297" y="442"/>
                    </a:lnTo>
                    <a:lnTo>
                      <a:pt x="379" y="498"/>
                    </a:lnTo>
                    <a:lnTo>
                      <a:pt x="392" y="416"/>
                    </a:lnTo>
                    <a:lnTo>
                      <a:pt x="569" y="508"/>
                    </a:lnTo>
                    <a:lnTo>
                      <a:pt x="423" y="354"/>
                    </a:lnTo>
                    <a:lnTo>
                      <a:pt x="504" y="317"/>
                    </a:lnTo>
                    <a:lnTo>
                      <a:pt x="441" y="271"/>
                    </a:lnTo>
                    <a:lnTo>
                      <a:pt x="529" y="173"/>
                    </a:lnTo>
                    <a:lnTo>
                      <a:pt x="400" y="200"/>
                    </a:lnTo>
                    <a:lnTo>
                      <a:pt x="398" y="131"/>
                    </a:lnTo>
                    <a:lnTo>
                      <a:pt x="345" y="162"/>
                    </a:lnTo>
                    <a:lnTo>
                      <a:pt x="322" y="0"/>
                    </a:lnTo>
                    <a:lnTo>
                      <a:pt x="284" y="174"/>
                    </a:lnTo>
                  </a:path>
                </a:pathLst>
              </a:custGeom>
              <a:solidFill>
                <a:srgbClr val="C0C0C0"/>
              </a:solidFill>
              <a:ln w="9525">
                <a:noFill/>
                <a:round/>
                <a:headEnd/>
                <a:tailEnd/>
              </a:ln>
            </p:spPr>
            <p:txBody>
              <a:bodyPr/>
              <a:lstStyle/>
              <a:p>
                <a:endParaRPr lang="en-US"/>
              </a:p>
            </p:txBody>
          </p:sp>
          <p:sp>
            <p:nvSpPr>
              <p:cNvPr id="1063" name="Freeform 12"/>
              <p:cNvSpPr>
                <a:spLocks/>
              </p:cNvSpPr>
              <p:nvPr/>
            </p:nvSpPr>
            <p:spPr bwMode="auto">
              <a:xfrm>
                <a:off x="5505" y="356"/>
                <a:ext cx="570" cy="573"/>
              </a:xfrm>
              <a:custGeom>
                <a:avLst/>
                <a:gdLst>
                  <a:gd name="T0" fmla="*/ 283 w 570"/>
                  <a:gd name="T1" fmla="*/ 174 h 573"/>
                  <a:gd name="T2" fmla="*/ 283 w 570"/>
                  <a:gd name="T3" fmla="*/ 174 h 573"/>
                  <a:gd name="T4" fmla="*/ 203 w 570"/>
                  <a:gd name="T5" fmla="*/ 133 h 573"/>
                  <a:gd name="T6" fmla="*/ 190 w 570"/>
                  <a:gd name="T7" fmla="*/ 191 h 573"/>
                  <a:gd name="T8" fmla="*/ 22 w 570"/>
                  <a:gd name="T9" fmla="*/ 122 h 573"/>
                  <a:gd name="T10" fmla="*/ 144 w 570"/>
                  <a:gd name="T11" fmla="*/ 260 h 573"/>
                  <a:gd name="T12" fmla="*/ 49 w 570"/>
                  <a:gd name="T13" fmla="*/ 283 h 573"/>
                  <a:gd name="T14" fmla="*/ 138 w 570"/>
                  <a:gd name="T15" fmla="*/ 342 h 573"/>
                  <a:gd name="T16" fmla="*/ 0 w 570"/>
                  <a:gd name="T17" fmla="*/ 429 h 573"/>
                  <a:gd name="T18" fmla="*/ 181 w 570"/>
                  <a:gd name="T19" fmla="*/ 389 h 573"/>
                  <a:gd name="T20" fmla="*/ 130 w 570"/>
                  <a:gd name="T21" fmla="*/ 481 h 573"/>
                  <a:gd name="T22" fmla="*/ 237 w 570"/>
                  <a:gd name="T23" fmla="*/ 442 h 573"/>
                  <a:gd name="T24" fmla="*/ 267 w 570"/>
                  <a:gd name="T25" fmla="*/ 572 h 573"/>
                  <a:gd name="T26" fmla="*/ 296 w 570"/>
                  <a:gd name="T27" fmla="*/ 442 h 573"/>
                  <a:gd name="T28" fmla="*/ 378 w 570"/>
                  <a:gd name="T29" fmla="*/ 499 h 573"/>
                  <a:gd name="T30" fmla="*/ 392 w 570"/>
                  <a:gd name="T31" fmla="*/ 417 h 573"/>
                  <a:gd name="T32" fmla="*/ 569 w 570"/>
                  <a:gd name="T33" fmla="*/ 508 h 573"/>
                  <a:gd name="T34" fmla="*/ 422 w 570"/>
                  <a:gd name="T35" fmla="*/ 355 h 573"/>
                  <a:gd name="T36" fmla="*/ 504 w 570"/>
                  <a:gd name="T37" fmla="*/ 317 h 573"/>
                  <a:gd name="T38" fmla="*/ 440 w 570"/>
                  <a:gd name="T39" fmla="*/ 271 h 573"/>
                  <a:gd name="T40" fmla="*/ 528 w 570"/>
                  <a:gd name="T41" fmla="*/ 173 h 573"/>
                  <a:gd name="T42" fmla="*/ 400 w 570"/>
                  <a:gd name="T43" fmla="*/ 200 h 573"/>
                  <a:gd name="T44" fmla="*/ 398 w 570"/>
                  <a:gd name="T45" fmla="*/ 131 h 573"/>
                  <a:gd name="T46" fmla="*/ 345 w 570"/>
                  <a:gd name="T47" fmla="*/ 162 h 573"/>
                  <a:gd name="T48" fmla="*/ 321 w 570"/>
                  <a:gd name="T49" fmla="*/ 0 h 573"/>
                  <a:gd name="T50" fmla="*/ 283 w 570"/>
                  <a:gd name="T51" fmla="*/ 174 h 573"/>
                  <a:gd name="T52" fmla="*/ 283 w 570"/>
                  <a:gd name="T53" fmla="*/ 174 h 5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0"/>
                  <a:gd name="T82" fmla="*/ 0 h 573"/>
                  <a:gd name="T83" fmla="*/ 570 w 570"/>
                  <a:gd name="T84" fmla="*/ 573 h 5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0" h="573">
                    <a:moveTo>
                      <a:pt x="283" y="174"/>
                    </a:moveTo>
                    <a:lnTo>
                      <a:pt x="283" y="174"/>
                    </a:lnTo>
                    <a:lnTo>
                      <a:pt x="203" y="133"/>
                    </a:lnTo>
                    <a:lnTo>
                      <a:pt x="190" y="191"/>
                    </a:lnTo>
                    <a:lnTo>
                      <a:pt x="22" y="122"/>
                    </a:lnTo>
                    <a:lnTo>
                      <a:pt x="144" y="260"/>
                    </a:lnTo>
                    <a:lnTo>
                      <a:pt x="49" y="283"/>
                    </a:lnTo>
                    <a:lnTo>
                      <a:pt x="138" y="342"/>
                    </a:lnTo>
                    <a:lnTo>
                      <a:pt x="0" y="429"/>
                    </a:lnTo>
                    <a:lnTo>
                      <a:pt x="181" y="389"/>
                    </a:lnTo>
                    <a:lnTo>
                      <a:pt x="130" y="481"/>
                    </a:lnTo>
                    <a:lnTo>
                      <a:pt x="237" y="442"/>
                    </a:lnTo>
                    <a:lnTo>
                      <a:pt x="267" y="572"/>
                    </a:lnTo>
                    <a:lnTo>
                      <a:pt x="296" y="442"/>
                    </a:lnTo>
                    <a:lnTo>
                      <a:pt x="378" y="499"/>
                    </a:lnTo>
                    <a:lnTo>
                      <a:pt x="392" y="417"/>
                    </a:lnTo>
                    <a:lnTo>
                      <a:pt x="569" y="508"/>
                    </a:lnTo>
                    <a:lnTo>
                      <a:pt x="422" y="355"/>
                    </a:lnTo>
                    <a:lnTo>
                      <a:pt x="504" y="317"/>
                    </a:lnTo>
                    <a:lnTo>
                      <a:pt x="440" y="271"/>
                    </a:lnTo>
                    <a:lnTo>
                      <a:pt x="528" y="173"/>
                    </a:lnTo>
                    <a:lnTo>
                      <a:pt x="400" y="200"/>
                    </a:lnTo>
                    <a:lnTo>
                      <a:pt x="398" y="131"/>
                    </a:lnTo>
                    <a:lnTo>
                      <a:pt x="345" y="162"/>
                    </a:lnTo>
                    <a:lnTo>
                      <a:pt x="321" y="0"/>
                    </a:lnTo>
                    <a:lnTo>
                      <a:pt x="283" y="174"/>
                    </a:lnTo>
                  </a:path>
                </a:pathLst>
              </a:custGeom>
              <a:gradFill rotWithShape="0">
                <a:gsLst>
                  <a:gs pos="0">
                    <a:srgbClr val="FFFF00"/>
                  </a:gs>
                  <a:gs pos="100000">
                    <a:srgbClr val="FF0000"/>
                  </a:gs>
                </a:gsLst>
                <a:path path="rect">
                  <a:fillToRect l="50000" t="50000" r="50000" b="50000"/>
                </a:path>
              </a:gradFill>
              <a:ln w="9525">
                <a:noFill/>
                <a:round/>
                <a:headEnd/>
                <a:tailEnd/>
              </a:ln>
            </p:spPr>
            <p:txBody>
              <a:bodyPr/>
              <a:lstStyle/>
              <a:p>
                <a:endParaRPr lang="en-US"/>
              </a:p>
            </p:txBody>
          </p:sp>
          <p:sp>
            <p:nvSpPr>
              <p:cNvPr id="1064" name="Oval 13"/>
              <p:cNvSpPr>
                <a:spLocks noChangeArrowheads="1"/>
              </p:cNvSpPr>
              <p:nvPr/>
            </p:nvSpPr>
            <p:spPr bwMode="auto">
              <a:xfrm>
                <a:off x="5667" y="535"/>
                <a:ext cx="260" cy="245"/>
              </a:xfrm>
              <a:prstGeom prst="ellipse">
                <a:avLst/>
              </a:prstGeom>
              <a:solidFill>
                <a:srgbClr val="FFFFFF"/>
              </a:solidFill>
              <a:ln w="9207">
                <a:solidFill>
                  <a:srgbClr val="FF0000"/>
                </a:solidFill>
                <a:round/>
                <a:headEnd/>
                <a:tailEnd/>
              </a:ln>
            </p:spPr>
            <p:txBody>
              <a:bodyPr wrap="none" anchor="ctr"/>
              <a:lstStyle/>
              <a:p>
                <a:endParaRPr lang="en-US">
                  <a:cs typeface="Times New Roman" pitchFamily="18" charset="0"/>
                </a:endParaRPr>
              </a:p>
            </p:txBody>
          </p:sp>
          <p:sp>
            <p:nvSpPr>
              <p:cNvPr id="1065" name="Oval 14"/>
              <p:cNvSpPr>
                <a:spLocks noChangeArrowheads="1"/>
              </p:cNvSpPr>
              <p:nvPr/>
            </p:nvSpPr>
            <p:spPr bwMode="auto">
              <a:xfrm>
                <a:off x="5679" y="546"/>
                <a:ext cx="236" cy="223"/>
              </a:xfrm>
              <a:prstGeom prst="ellipse">
                <a:avLst/>
              </a:prstGeom>
              <a:solidFill>
                <a:srgbClr val="FF8100"/>
              </a:solidFill>
              <a:ln w="9207">
                <a:solidFill>
                  <a:srgbClr val="FF8100"/>
                </a:solidFill>
                <a:round/>
                <a:headEnd/>
                <a:tailEnd/>
              </a:ln>
            </p:spPr>
            <p:txBody>
              <a:bodyPr wrap="none" anchor="ctr"/>
              <a:lstStyle/>
              <a:p>
                <a:endParaRPr lang="en-US">
                  <a:cs typeface="Times New Roman" pitchFamily="18" charset="0"/>
                </a:endParaRPr>
              </a:p>
            </p:txBody>
          </p:sp>
        </p:grpSp>
        <p:sp>
          <p:nvSpPr>
            <p:cNvPr id="1046" name="Text Box 15"/>
            <p:cNvSpPr txBox="1">
              <a:spLocks noChangeArrowheads="1"/>
            </p:cNvSpPr>
            <p:nvPr/>
          </p:nvSpPr>
          <p:spPr bwMode="auto">
            <a:xfrm>
              <a:off x="6975006" y="3599196"/>
              <a:ext cx="1483194" cy="226564"/>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cs typeface="Times New Roman" pitchFamily="18" charset="0"/>
                </a:rPr>
                <a:t>Temperature</a:t>
              </a:r>
            </a:p>
          </p:txBody>
        </p:sp>
        <p:sp>
          <p:nvSpPr>
            <p:cNvPr id="1047" name="Text Box 16"/>
            <p:cNvSpPr txBox="1">
              <a:spLocks noChangeArrowheads="1"/>
            </p:cNvSpPr>
            <p:nvPr/>
          </p:nvSpPr>
          <p:spPr bwMode="auto">
            <a:xfrm rot="-5400000">
              <a:off x="6069501" y="2570267"/>
              <a:ext cx="1304883" cy="338320"/>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cs typeface="Times New Roman" pitchFamily="18" charset="0"/>
                </a:rPr>
                <a:t>Altitude</a:t>
              </a:r>
            </a:p>
          </p:txBody>
        </p:sp>
        <p:sp>
          <p:nvSpPr>
            <p:cNvPr id="1048" name="Text Box 25"/>
            <p:cNvSpPr txBox="1">
              <a:spLocks noChangeArrowheads="1"/>
            </p:cNvSpPr>
            <p:nvPr/>
          </p:nvSpPr>
          <p:spPr bwMode="auto">
            <a:xfrm>
              <a:off x="4876071" y="3599196"/>
              <a:ext cx="1483194" cy="226564"/>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cs typeface="Times New Roman" pitchFamily="18" charset="0"/>
                </a:rPr>
                <a:t>Temperature</a:t>
              </a:r>
            </a:p>
          </p:txBody>
        </p:sp>
        <p:sp>
          <p:nvSpPr>
            <p:cNvPr id="1049" name="Text Box 26"/>
            <p:cNvSpPr txBox="1">
              <a:spLocks noChangeArrowheads="1"/>
            </p:cNvSpPr>
            <p:nvPr/>
          </p:nvSpPr>
          <p:spPr bwMode="auto">
            <a:xfrm rot="-5400000">
              <a:off x="4006390" y="2577748"/>
              <a:ext cx="1319845" cy="338320"/>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cs typeface="Times New Roman" pitchFamily="18" charset="0"/>
                </a:rPr>
                <a:t>Altitude</a:t>
              </a:r>
            </a:p>
          </p:txBody>
        </p:sp>
        <p:sp>
          <p:nvSpPr>
            <p:cNvPr id="1050" name="Rectangle 28"/>
            <p:cNvSpPr>
              <a:spLocks noChangeArrowheads="1"/>
            </p:cNvSpPr>
            <p:nvPr/>
          </p:nvSpPr>
          <p:spPr bwMode="auto">
            <a:xfrm>
              <a:off x="5790888" y="2971869"/>
              <a:ext cx="977067" cy="267175"/>
            </a:xfrm>
            <a:prstGeom prst="rect">
              <a:avLst/>
            </a:prstGeom>
            <a:noFill/>
            <a:ln w="9525">
              <a:noFill/>
              <a:miter lim="800000"/>
              <a:headEnd/>
              <a:tailEnd/>
            </a:ln>
          </p:spPr>
          <p:txBody>
            <a:bodyPr wrap="none">
              <a:spAutoFit/>
            </a:bodyPr>
            <a:lstStyle/>
            <a:p>
              <a:pPr>
                <a:spcBef>
                  <a:spcPct val="50000"/>
                </a:spcBef>
              </a:pPr>
              <a:r>
                <a:rPr lang="en-US" sz="2000" b="1">
                  <a:latin typeface="Times New Roman" pitchFamily="18" charset="0"/>
                  <a:cs typeface="Times New Roman" pitchFamily="18" charset="0"/>
                  <a:sym typeface="Symbol" pitchFamily="18" charset="2"/>
                </a:rPr>
                <a:t></a:t>
              </a:r>
              <a:r>
                <a:rPr lang="en-US" sz="2000" b="1">
                  <a:latin typeface="Times New Roman" pitchFamily="18" charset="0"/>
                  <a:cs typeface="Times New Roman" pitchFamily="18" charset="0"/>
                </a:rPr>
                <a:t> </a:t>
              </a:r>
              <a:r>
                <a:rPr lang="en-US" sz="1200" b="1">
                  <a:latin typeface="Times New Roman" pitchFamily="18" charset="0"/>
                  <a:cs typeface="Times New Roman" pitchFamily="18" charset="0"/>
                </a:rPr>
                <a:t>Noct. inv</a:t>
              </a:r>
              <a:r>
                <a:rPr lang="en-US" sz="2000" b="1">
                  <a:latin typeface="Times New Roman" pitchFamily="18" charset="0"/>
                  <a:cs typeface="Times New Roman" pitchFamily="18" charset="0"/>
                </a:rPr>
                <a:t>.</a:t>
              </a:r>
            </a:p>
          </p:txBody>
        </p:sp>
        <p:pic>
          <p:nvPicPr>
            <p:cNvPr id="1051" name="Picture 38" descr="MoonClipArt.jpg"/>
            <p:cNvPicPr>
              <a:picLocks noChangeAspect="1"/>
            </p:cNvPicPr>
            <p:nvPr/>
          </p:nvPicPr>
          <p:blipFill>
            <a:blip r:embed="rId8" cstate="print"/>
            <a:srcRect/>
            <a:stretch>
              <a:fillRect/>
            </a:stretch>
          </p:blipFill>
          <p:spPr bwMode="auto">
            <a:xfrm>
              <a:off x="5867400" y="1745178"/>
              <a:ext cx="410117" cy="426522"/>
            </a:xfrm>
            <a:prstGeom prst="rect">
              <a:avLst/>
            </a:prstGeom>
            <a:noFill/>
            <a:ln w="9525">
              <a:noFill/>
              <a:miter lim="800000"/>
              <a:headEnd/>
              <a:tailEnd/>
            </a:ln>
          </p:spPr>
        </p:pic>
        <p:grpSp>
          <p:nvGrpSpPr>
            <p:cNvPr id="1052" name="Group 7"/>
            <p:cNvGrpSpPr>
              <a:grpSpLocks/>
            </p:cNvGrpSpPr>
            <p:nvPr/>
          </p:nvGrpSpPr>
          <p:grpSpPr bwMode="auto">
            <a:xfrm>
              <a:off x="7119005" y="2438400"/>
              <a:ext cx="1048986" cy="998157"/>
              <a:chOff x="2400" y="3024"/>
              <a:chExt cx="960" cy="1104"/>
            </a:xfrm>
          </p:grpSpPr>
          <p:sp>
            <p:nvSpPr>
              <p:cNvPr id="1060" name="AutoShape 8"/>
              <p:cNvSpPr>
                <a:spLocks noChangeArrowheads="1"/>
              </p:cNvSpPr>
              <p:nvPr/>
            </p:nvSpPr>
            <p:spPr bwMode="auto">
              <a:xfrm>
                <a:off x="2400" y="3024"/>
                <a:ext cx="480" cy="960"/>
              </a:xfrm>
              <a:prstGeom prst="curvedRightArrow">
                <a:avLst>
                  <a:gd name="adj1" fmla="val 40000"/>
                  <a:gd name="adj2" fmla="val 80000"/>
                  <a:gd name="adj3" fmla="val 33333"/>
                </a:avLst>
              </a:prstGeom>
              <a:gradFill rotWithShape="0">
                <a:gsLst>
                  <a:gs pos="0">
                    <a:srgbClr val="FF3300"/>
                  </a:gs>
                  <a:gs pos="50000">
                    <a:srgbClr val="761800"/>
                  </a:gs>
                  <a:gs pos="100000">
                    <a:srgbClr val="FF3300"/>
                  </a:gs>
                </a:gsLst>
                <a:lin ang="5400000" scaled="1"/>
              </a:gradFill>
              <a:ln w="9525">
                <a:solidFill>
                  <a:schemeClr val="tx1"/>
                </a:solidFill>
                <a:miter lim="800000"/>
                <a:headEnd/>
                <a:tailEnd/>
              </a:ln>
            </p:spPr>
            <p:txBody>
              <a:bodyPr wrap="none" anchor="ctr"/>
              <a:lstStyle/>
              <a:p>
                <a:endParaRPr lang="en-US">
                  <a:cs typeface="Times New Roman" pitchFamily="18" charset="0"/>
                </a:endParaRPr>
              </a:p>
            </p:txBody>
          </p:sp>
          <p:sp>
            <p:nvSpPr>
              <p:cNvPr id="1061" name="AutoShape 9"/>
              <p:cNvSpPr>
                <a:spLocks noChangeArrowheads="1"/>
              </p:cNvSpPr>
              <p:nvPr/>
            </p:nvSpPr>
            <p:spPr bwMode="auto">
              <a:xfrm rot="10800000">
                <a:off x="2880" y="3168"/>
                <a:ext cx="480" cy="960"/>
              </a:xfrm>
              <a:prstGeom prst="curvedRightArrow">
                <a:avLst>
                  <a:gd name="adj1" fmla="val 40000"/>
                  <a:gd name="adj2" fmla="val 80000"/>
                  <a:gd name="adj3" fmla="val 33333"/>
                </a:avLst>
              </a:prstGeom>
              <a:gradFill rotWithShape="0">
                <a:gsLst>
                  <a:gs pos="0">
                    <a:srgbClr val="FF3300"/>
                  </a:gs>
                  <a:gs pos="50000">
                    <a:srgbClr val="761800"/>
                  </a:gs>
                  <a:gs pos="100000">
                    <a:srgbClr val="FF3300"/>
                  </a:gs>
                </a:gsLst>
                <a:lin ang="5400000" scaled="1"/>
              </a:gradFill>
              <a:ln w="9525">
                <a:solidFill>
                  <a:schemeClr val="tx1"/>
                </a:solidFill>
                <a:miter lim="800000"/>
                <a:headEnd/>
                <a:tailEnd/>
              </a:ln>
            </p:spPr>
            <p:txBody>
              <a:bodyPr rot="10800000" wrap="none" anchor="ctr"/>
              <a:lstStyle/>
              <a:p>
                <a:endParaRPr lang="en-US">
                  <a:cs typeface="Times New Roman" pitchFamily="18" charset="0"/>
                </a:endParaRPr>
              </a:p>
            </p:txBody>
          </p:sp>
        </p:grpSp>
        <p:sp>
          <p:nvSpPr>
            <p:cNvPr id="1053" name="AutoShape 20"/>
            <p:cNvSpPr>
              <a:spLocks noChangeArrowheads="1"/>
            </p:cNvSpPr>
            <p:nvPr/>
          </p:nvSpPr>
          <p:spPr bwMode="auto">
            <a:xfrm>
              <a:off x="5141117" y="3276600"/>
              <a:ext cx="954883" cy="232088"/>
            </a:xfrm>
            <a:prstGeom prst="roundRect">
              <a:avLst>
                <a:gd name="adj" fmla="val 16667"/>
              </a:avLst>
            </a:prstGeom>
            <a:gradFill rotWithShape="0">
              <a:gsLst>
                <a:gs pos="0">
                  <a:srgbClr val="FFCC00"/>
                </a:gs>
                <a:gs pos="100000">
                  <a:srgbClr val="765E00"/>
                </a:gs>
              </a:gsLst>
              <a:lin ang="5400000" scaled="1"/>
            </a:gradFill>
            <a:ln w="9525">
              <a:solidFill>
                <a:schemeClr val="tx1"/>
              </a:solidFill>
              <a:round/>
              <a:headEnd/>
              <a:tailEnd/>
            </a:ln>
          </p:spPr>
          <p:txBody>
            <a:bodyPr wrap="none" anchor="ctr"/>
            <a:lstStyle/>
            <a:p>
              <a:endParaRPr lang="en-US">
                <a:cs typeface="Times New Roman" pitchFamily="18" charset="0"/>
              </a:endParaRPr>
            </a:p>
          </p:txBody>
        </p:sp>
        <p:grpSp>
          <p:nvGrpSpPr>
            <p:cNvPr id="1054" name="Group 29"/>
            <p:cNvGrpSpPr>
              <a:grpSpLocks/>
            </p:cNvGrpSpPr>
            <p:nvPr/>
          </p:nvGrpSpPr>
          <p:grpSpPr bwMode="auto">
            <a:xfrm>
              <a:off x="5181432" y="3299251"/>
              <a:ext cx="837154" cy="178218"/>
              <a:chOff x="2557" y="2716"/>
              <a:chExt cx="1058" cy="1025"/>
            </a:xfrm>
          </p:grpSpPr>
          <p:sp>
            <p:nvSpPr>
              <p:cNvPr id="1058" name="AutoShape 30"/>
              <p:cNvSpPr>
                <a:spLocks noChangeArrowheads="1"/>
              </p:cNvSpPr>
              <p:nvPr/>
            </p:nvSpPr>
            <p:spPr bwMode="auto">
              <a:xfrm>
                <a:off x="2557" y="2781"/>
                <a:ext cx="480" cy="960"/>
              </a:xfrm>
              <a:prstGeom prst="curvedRightArrow">
                <a:avLst>
                  <a:gd name="adj1" fmla="val 40000"/>
                  <a:gd name="adj2" fmla="val 80000"/>
                  <a:gd name="adj3" fmla="val 33333"/>
                </a:avLst>
              </a:prstGeom>
              <a:solidFill>
                <a:srgbClr val="FF9900"/>
              </a:solidFill>
              <a:ln w="9525">
                <a:solidFill>
                  <a:schemeClr val="tx1"/>
                </a:solidFill>
                <a:miter lim="800000"/>
                <a:headEnd/>
                <a:tailEnd/>
              </a:ln>
            </p:spPr>
            <p:txBody>
              <a:bodyPr wrap="none" anchor="ctr"/>
              <a:lstStyle/>
              <a:p>
                <a:endParaRPr lang="en-US">
                  <a:cs typeface="Times New Roman" pitchFamily="18" charset="0"/>
                </a:endParaRPr>
              </a:p>
            </p:txBody>
          </p:sp>
          <p:sp>
            <p:nvSpPr>
              <p:cNvPr id="1059" name="AutoShape 31"/>
              <p:cNvSpPr>
                <a:spLocks noChangeArrowheads="1"/>
              </p:cNvSpPr>
              <p:nvPr/>
            </p:nvSpPr>
            <p:spPr bwMode="auto">
              <a:xfrm rot="10800000">
                <a:off x="3135" y="2716"/>
                <a:ext cx="480" cy="960"/>
              </a:xfrm>
              <a:prstGeom prst="curvedRightArrow">
                <a:avLst>
                  <a:gd name="adj1" fmla="val 40000"/>
                  <a:gd name="adj2" fmla="val 80000"/>
                  <a:gd name="adj3" fmla="val 33333"/>
                </a:avLst>
              </a:prstGeom>
              <a:solidFill>
                <a:srgbClr val="FF9900"/>
              </a:solidFill>
              <a:ln w="9525">
                <a:solidFill>
                  <a:schemeClr val="tx1"/>
                </a:solidFill>
                <a:miter lim="800000"/>
                <a:headEnd/>
                <a:tailEnd/>
              </a:ln>
            </p:spPr>
            <p:txBody>
              <a:bodyPr rot="10800000" wrap="none" anchor="ctr"/>
              <a:lstStyle/>
              <a:p>
                <a:endParaRPr lang="en-US">
                  <a:cs typeface="Times New Roman" pitchFamily="18" charset="0"/>
                </a:endParaRPr>
              </a:p>
            </p:txBody>
          </p:sp>
        </p:grpSp>
        <p:grpSp>
          <p:nvGrpSpPr>
            <p:cNvPr id="1055" name="Group 22"/>
            <p:cNvGrpSpPr>
              <a:grpSpLocks/>
            </p:cNvGrpSpPr>
            <p:nvPr/>
          </p:nvGrpSpPr>
          <p:grpSpPr bwMode="auto">
            <a:xfrm>
              <a:off x="5093376" y="2409310"/>
              <a:ext cx="868126" cy="691032"/>
              <a:chOff x="2400" y="3024"/>
              <a:chExt cx="960" cy="1104"/>
            </a:xfrm>
          </p:grpSpPr>
          <p:sp>
            <p:nvSpPr>
              <p:cNvPr id="1056" name="AutoShape 23"/>
              <p:cNvSpPr>
                <a:spLocks noChangeArrowheads="1"/>
              </p:cNvSpPr>
              <p:nvPr/>
            </p:nvSpPr>
            <p:spPr bwMode="auto">
              <a:xfrm>
                <a:off x="2400" y="3024"/>
                <a:ext cx="480" cy="960"/>
              </a:xfrm>
              <a:prstGeom prst="curvedRightArrow">
                <a:avLst>
                  <a:gd name="adj1" fmla="val 40000"/>
                  <a:gd name="adj2" fmla="val 80000"/>
                  <a:gd name="adj3" fmla="val 33333"/>
                </a:avLst>
              </a:prstGeom>
              <a:solidFill>
                <a:srgbClr val="A50021"/>
              </a:solidFill>
              <a:ln w="9525">
                <a:solidFill>
                  <a:schemeClr val="tx1"/>
                </a:solidFill>
                <a:miter lim="800000"/>
                <a:headEnd/>
                <a:tailEnd/>
              </a:ln>
            </p:spPr>
            <p:txBody>
              <a:bodyPr wrap="none" anchor="ctr"/>
              <a:lstStyle/>
              <a:p>
                <a:endParaRPr lang="en-US">
                  <a:cs typeface="Times New Roman" pitchFamily="18" charset="0"/>
                </a:endParaRPr>
              </a:p>
            </p:txBody>
          </p:sp>
          <p:sp>
            <p:nvSpPr>
              <p:cNvPr id="1057" name="AutoShape 24"/>
              <p:cNvSpPr>
                <a:spLocks noChangeArrowheads="1"/>
              </p:cNvSpPr>
              <p:nvPr/>
            </p:nvSpPr>
            <p:spPr bwMode="auto">
              <a:xfrm rot="10800000">
                <a:off x="2880" y="3168"/>
                <a:ext cx="480" cy="960"/>
              </a:xfrm>
              <a:prstGeom prst="curvedRightArrow">
                <a:avLst>
                  <a:gd name="adj1" fmla="val 40000"/>
                  <a:gd name="adj2" fmla="val 80000"/>
                  <a:gd name="adj3" fmla="val 33333"/>
                </a:avLst>
              </a:prstGeom>
              <a:solidFill>
                <a:srgbClr val="A50021"/>
              </a:solidFill>
              <a:ln w="9525">
                <a:solidFill>
                  <a:schemeClr val="tx1"/>
                </a:solidFill>
                <a:miter lim="800000"/>
                <a:headEnd/>
                <a:tailEnd/>
              </a:ln>
            </p:spPr>
            <p:txBody>
              <a:bodyPr rot="10800000" wrap="none" anchor="ctr"/>
              <a:lstStyle/>
              <a:p>
                <a:endParaRPr lang="en-US">
                  <a:cs typeface="Times New Roman" pitchFamily="18" charset="0"/>
                </a:endParaRPr>
              </a:p>
            </p:txBody>
          </p:sp>
        </p:grpSp>
      </p:grpSp>
      <p:sp>
        <p:nvSpPr>
          <p:cNvPr id="1039" name="TextBox 49"/>
          <p:cNvSpPr txBox="1">
            <a:spLocks noChangeArrowheads="1"/>
          </p:cNvSpPr>
          <p:nvPr/>
        </p:nvSpPr>
        <p:spPr bwMode="auto">
          <a:xfrm>
            <a:off x="457200" y="1371600"/>
            <a:ext cx="4257675" cy="369888"/>
          </a:xfrm>
          <a:prstGeom prst="rect">
            <a:avLst/>
          </a:prstGeom>
          <a:noFill/>
          <a:ln w="9525">
            <a:noFill/>
            <a:miter lim="800000"/>
            <a:headEnd/>
            <a:tailEnd/>
          </a:ln>
        </p:spPr>
        <p:txBody>
          <a:bodyPr wrap="none">
            <a:spAutoFit/>
          </a:bodyPr>
          <a:lstStyle/>
          <a:p>
            <a:r>
              <a:rPr lang="en-US">
                <a:cs typeface="Times New Roman" pitchFamily="18" charset="0"/>
              </a:rPr>
              <a:t>Regulatory Ozone Season: May 1 to Sept 30</a:t>
            </a:r>
          </a:p>
        </p:txBody>
      </p:sp>
      <p:sp>
        <p:nvSpPr>
          <p:cNvPr id="1040" name="TextBox 50"/>
          <p:cNvSpPr txBox="1">
            <a:spLocks noChangeArrowheads="1"/>
          </p:cNvSpPr>
          <p:nvPr/>
        </p:nvSpPr>
        <p:spPr bwMode="auto">
          <a:xfrm>
            <a:off x="1676400" y="1828800"/>
            <a:ext cx="1319213" cy="369888"/>
          </a:xfrm>
          <a:prstGeom prst="rect">
            <a:avLst/>
          </a:prstGeom>
          <a:noFill/>
          <a:ln w="9525">
            <a:noFill/>
            <a:miter lim="800000"/>
            <a:headEnd/>
            <a:tailEnd/>
          </a:ln>
        </p:spPr>
        <p:txBody>
          <a:bodyPr wrap="none">
            <a:spAutoFit/>
          </a:bodyPr>
          <a:lstStyle/>
          <a:p>
            <a:r>
              <a:rPr lang="en-US">
                <a:cs typeface="Times New Roman" pitchFamily="18" charset="0"/>
              </a:rPr>
              <a:t>Rural Ozone</a:t>
            </a:r>
          </a:p>
        </p:txBody>
      </p:sp>
      <p:sp>
        <p:nvSpPr>
          <p:cNvPr id="56" name="Freeform 55"/>
          <p:cNvSpPr>
            <a:spLocks noChangeArrowheads="1"/>
          </p:cNvSpPr>
          <p:nvPr/>
        </p:nvSpPr>
        <p:spPr bwMode="auto">
          <a:xfrm>
            <a:off x="930275" y="3976688"/>
            <a:ext cx="3152775" cy="573087"/>
          </a:xfrm>
          <a:custGeom>
            <a:avLst/>
            <a:gdLst>
              <a:gd name="T0" fmla="*/ 0 w 3152419"/>
              <a:gd name="T1" fmla="*/ 378008 h 572682"/>
              <a:gd name="T2" fmla="*/ 782435 w 3152419"/>
              <a:gd name="T3" fmla="*/ 536771 h 572682"/>
              <a:gd name="T4" fmla="*/ 1360757 w 3152419"/>
              <a:gd name="T5" fmla="*/ 162543 h 572682"/>
              <a:gd name="T6" fmla="*/ 1871040 w 3152419"/>
              <a:gd name="T7" fmla="*/ 3780 h 572682"/>
              <a:gd name="T8" fmla="*/ 2449362 w 3152419"/>
              <a:gd name="T9" fmla="*/ 139863 h 572682"/>
              <a:gd name="T10" fmla="*/ 2993664 w 3152419"/>
              <a:gd name="T11" fmla="*/ 366667 h 572682"/>
              <a:gd name="T12" fmla="*/ 3152419 w 3152419"/>
              <a:gd name="T13" fmla="*/ 366667 h 572682"/>
              <a:gd name="T14" fmla="*/ 0 60000 65536"/>
              <a:gd name="T15" fmla="*/ 0 60000 65536"/>
              <a:gd name="T16" fmla="*/ 0 60000 65536"/>
              <a:gd name="T17" fmla="*/ 0 60000 65536"/>
              <a:gd name="T18" fmla="*/ 0 60000 65536"/>
              <a:gd name="T19" fmla="*/ 0 60000 65536"/>
              <a:gd name="T20" fmla="*/ 0 60000 65536"/>
              <a:gd name="T21" fmla="*/ 0 w 3152419"/>
              <a:gd name="T22" fmla="*/ 0 h 572682"/>
              <a:gd name="T23" fmla="*/ 3152419 w 3152419"/>
              <a:gd name="T24" fmla="*/ 572682 h 5726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52419" h="572682">
                <a:moveTo>
                  <a:pt x="0" y="378008"/>
                </a:moveTo>
                <a:cubicBezTo>
                  <a:pt x="277821" y="475345"/>
                  <a:pt x="555642" y="572682"/>
                  <a:pt x="782435" y="536771"/>
                </a:cubicBezTo>
                <a:cubicBezTo>
                  <a:pt x="1009228" y="500860"/>
                  <a:pt x="1179323" y="251375"/>
                  <a:pt x="1360757" y="162543"/>
                </a:cubicBezTo>
                <a:cubicBezTo>
                  <a:pt x="1542191" y="73711"/>
                  <a:pt x="1689606" y="7560"/>
                  <a:pt x="1871040" y="3780"/>
                </a:cubicBezTo>
                <a:cubicBezTo>
                  <a:pt x="2052474" y="0"/>
                  <a:pt x="2262258" y="79382"/>
                  <a:pt x="2449362" y="139863"/>
                </a:cubicBezTo>
                <a:cubicBezTo>
                  <a:pt x="2636466" y="200344"/>
                  <a:pt x="2876488" y="328866"/>
                  <a:pt x="2993664" y="366667"/>
                </a:cubicBezTo>
                <a:cubicBezTo>
                  <a:pt x="3110840" y="404468"/>
                  <a:pt x="3152419" y="366667"/>
                  <a:pt x="3152419" y="366667"/>
                </a:cubicBezTo>
              </a:path>
            </a:pathLst>
          </a:custGeom>
          <a:noFill/>
          <a:ln w="57150">
            <a:solidFill>
              <a:srgbClr val="FF0000"/>
            </a:solidFill>
            <a:round/>
            <a:headEnd/>
            <a:tailEnd/>
          </a:ln>
          <a:effectLst>
            <a:outerShdw dist="20000" dir="5400000" rotWithShape="0">
              <a:srgbClr val="808080">
                <a:alpha val="37999"/>
              </a:srgbClr>
            </a:outerShdw>
          </a:effectLst>
        </p:spPr>
        <p:txBody>
          <a:bodyPr anchor="ctr"/>
          <a:lstStyle/>
          <a:p>
            <a:pPr algn="ctr">
              <a:defRPr/>
            </a:pPr>
            <a:endParaRPr lang="en-US">
              <a:latin typeface="Calibri" pitchFamily="34" charset="0"/>
              <a:cs typeface="Times New Roman" pitchFamily="18" charset="0"/>
            </a:endParaRPr>
          </a:p>
        </p:txBody>
      </p:sp>
      <p:sp>
        <p:nvSpPr>
          <p:cNvPr id="1042" name="Slide Number Placeholder 39"/>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B575F815-BC20-4001-80E8-FA19A2BC8004}" type="slidenum">
              <a:rPr lang="en-US" sz="1200">
                <a:solidFill>
                  <a:srgbClr val="898989"/>
                </a:solidFill>
                <a:latin typeface="Calibri" pitchFamily="34" charset="0"/>
                <a:cs typeface="Times New Roman" pitchFamily="18" charset="0"/>
              </a:rPr>
              <a:pPr algn="r"/>
              <a:t>26</a:t>
            </a:fld>
            <a:endParaRPr lang="en-US" sz="1200">
              <a:solidFill>
                <a:srgbClr val="898989"/>
              </a:solidFill>
              <a:latin typeface="Calibri" pitchFamily="34" charset="0"/>
              <a:cs typeface="Times New Roman" pitchFamily="18" charset="0"/>
            </a:endParaRPr>
          </a:p>
        </p:txBody>
      </p:sp>
    </p:spTree>
    <p:custDataLst>
      <p:tags r:id="rId2"/>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5" name="Slide Number Placeholder 5"/>
          <p:cNvSpPr>
            <a:spLocks noGrp="1"/>
          </p:cNvSpPr>
          <p:nvPr>
            <p:ph type="sldNum" sz="quarter" idx="12"/>
          </p:nvPr>
        </p:nvSpPr>
        <p:spPr/>
        <p:txBody>
          <a:bodyPr/>
          <a:lstStyle/>
          <a:p>
            <a:pPr>
              <a:defRPr/>
            </a:pPr>
            <a:fld id="{28BDFCB1-CD5D-4FCA-9BE1-EF910C527704}" type="slidenum">
              <a:rPr lang="en-US"/>
              <a:pPr>
                <a:defRPr/>
              </a:pPr>
              <a:t>27</a:t>
            </a:fld>
            <a:endParaRPr lang="en-US"/>
          </a:p>
        </p:txBody>
      </p:sp>
      <p:sp>
        <p:nvSpPr>
          <p:cNvPr id="36868" name="Title 1"/>
          <p:cNvSpPr>
            <a:spLocks noGrp="1"/>
          </p:cNvSpPr>
          <p:nvPr>
            <p:ph type="title"/>
          </p:nvPr>
        </p:nvSpPr>
        <p:spPr>
          <a:xfrm>
            <a:off x="533400" y="304800"/>
            <a:ext cx="8229600" cy="1143000"/>
          </a:xfrm>
        </p:spPr>
        <p:txBody>
          <a:bodyPr/>
          <a:lstStyle/>
          <a:p>
            <a:pPr algn="l" eaLnBrk="1" hangingPunct="1"/>
            <a:r>
              <a:rPr lang="en-US" sz="1800" b="1" smtClean="0"/>
              <a:t>The diurnal evolution of the planetary boundary layer (PBL) while high</a:t>
            </a:r>
            <a:br>
              <a:rPr lang="en-US" sz="1800" b="1" smtClean="0"/>
            </a:br>
            <a:r>
              <a:rPr lang="en-US" sz="1800" b="1" smtClean="0"/>
              <a:t>pressure prevails over land. Three major layers exist (not including the</a:t>
            </a:r>
            <a:br>
              <a:rPr lang="en-US" sz="1800" b="1" smtClean="0"/>
            </a:br>
            <a:r>
              <a:rPr lang="en-US" sz="1800" b="1" smtClean="0"/>
              <a:t>surface layer): a turbulent mixed layer; a less turbulent residual layer which</a:t>
            </a:r>
            <a:br>
              <a:rPr lang="en-US" sz="1800" b="1" smtClean="0"/>
            </a:br>
            <a:r>
              <a:rPr lang="en-US" sz="1800" b="1" smtClean="0"/>
              <a:t>contains former mixed layer air; and a nocturnal, stable boundary layer</a:t>
            </a:r>
            <a:br>
              <a:rPr lang="en-US" sz="1800" b="1" smtClean="0"/>
            </a:br>
            <a:r>
              <a:rPr lang="en-US" sz="1800" b="1" smtClean="0"/>
              <a:t>that is characterized by periods of sporadic turbulence.</a:t>
            </a:r>
            <a:endParaRPr lang="en-US" sz="1800" smtClean="0"/>
          </a:p>
        </p:txBody>
      </p:sp>
      <p:pic>
        <p:nvPicPr>
          <p:cNvPr id="36869" name="Picture 46" descr="structurePBLAdaptedfromStull1988.gif"/>
          <p:cNvPicPr>
            <a:picLocks noChangeAspect="1"/>
          </p:cNvPicPr>
          <p:nvPr/>
        </p:nvPicPr>
        <p:blipFill>
          <a:blip r:embed="rId3" cstate="print"/>
          <a:srcRect/>
          <a:stretch>
            <a:fillRect/>
          </a:stretch>
        </p:blipFill>
        <p:spPr bwMode="auto">
          <a:xfrm>
            <a:off x="685800" y="1968500"/>
            <a:ext cx="6996113" cy="48895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ftr" sz="quarter" idx="11"/>
          </p:nvPr>
        </p:nvSpPr>
        <p:spPr>
          <a:noFill/>
        </p:spPr>
        <p:txBody>
          <a:bodyPr/>
          <a:lstStyle/>
          <a:p>
            <a:r>
              <a:rPr lang="en-US" smtClean="0"/>
              <a:t>Copyright © 2010  R.R. Dickerson</a:t>
            </a:r>
          </a:p>
        </p:txBody>
      </p:sp>
      <p:sp>
        <p:nvSpPr>
          <p:cNvPr id="16" name="Rectangle 6"/>
          <p:cNvSpPr>
            <a:spLocks noGrp="1" noChangeArrowheads="1"/>
          </p:cNvSpPr>
          <p:nvPr>
            <p:ph type="sldNum" sz="quarter" idx="12"/>
          </p:nvPr>
        </p:nvSpPr>
        <p:spPr/>
        <p:txBody>
          <a:bodyPr/>
          <a:lstStyle/>
          <a:p>
            <a:pPr>
              <a:defRPr/>
            </a:pPr>
            <a:fld id="{364E344B-9D4D-4DB8-B662-FCBA65F35278}" type="slidenum">
              <a:rPr lang="en-US"/>
              <a:pPr>
                <a:defRPr/>
              </a:pPr>
              <a:t>28</a:t>
            </a:fld>
            <a:endParaRPr lang="en-US"/>
          </a:p>
        </p:txBody>
      </p:sp>
      <p:pic>
        <p:nvPicPr>
          <p:cNvPr id="37892" name="Picture 2" descr="haze_cartoon2"/>
          <p:cNvPicPr>
            <a:picLocks noChangeAspect="1" noChangeArrowheads="1"/>
          </p:cNvPicPr>
          <p:nvPr/>
        </p:nvPicPr>
        <p:blipFill>
          <a:blip r:embed="rId4" cstate="print"/>
          <a:srcRect/>
          <a:stretch>
            <a:fillRect/>
          </a:stretch>
        </p:blipFill>
        <p:spPr bwMode="auto">
          <a:xfrm>
            <a:off x="0" y="1006475"/>
            <a:ext cx="9448800" cy="6042025"/>
          </a:xfrm>
          <a:prstGeom prst="rect">
            <a:avLst/>
          </a:prstGeom>
          <a:noFill/>
          <a:ln w="9525">
            <a:noFill/>
            <a:miter lim="800000"/>
            <a:headEnd/>
            <a:tailEnd/>
          </a:ln>
        </p:spPr>
      </p:pic>
      <p:sp>
        <p:nvSpPr>
          <p:cNvPr id="37893" name="Text Box 3"/>
          <p:cNvSpPr txBox="1">
            <a:spLocks noChangeArrowheads="1"/>
          </p:cNvSpPr>
          <p:nvPr/>
        </p:nvSpPr>
        <p:spPr bwMode="auto">
          <a:xfrm>
            <a:off x="844550" y="180975"/>
            <a:ext cx="6716713" cy="579438"/>
          </a:xfrm>
          <a:prstGeom prst="rect">
            <a:avLst/>
          </a:prstGeom>
          <a:noFill/>
          <a:ln w="9525">
            <a:noFill/>
            <a:miter lim="800000"/>
            <a:headEnd/>
            <a:tailEnd/>
          </a:ln>
        </p:spPr>
        <p:txBody>
          <a:bodyPr wrap="none">
            <a:spAutoFit/>
          </a:bodyPr>
          <a:lstStyle/>
          <a:p>
            <a:pPr algn="ctr"/>
            <a:r>
              <a:rPr lang="en-US" sz="3200">
                <a:solidFill>
                  <a:srgbClr val="A50021"/>
                </a:solidFill>
                <a:latin typeface="Times New Roman" pitchFamily="18" charset="0"/>
              </a:rPr>
              <a:t>Two Reservoir Model </a:t>
            </a:r>
            <a:r>
              <a:rPr lang="en-US" sz="2000">
                <a:solidFill>
                  <a:srgbClr val="A50021"/>
                </a:solidFill>
                <a:latin typeface="Times New Roman" pitchFamily="18" charset="0"/>
              </a:rPr>
              <a:t>(Taubman et al., </a:t>
            </a:r>
            <a:r>
              <a:rPr lang="en-US" sz="2000" i="1">
                <a:solidFill>
                  <a:srgbClr val="A50021"/>
                </a:solidFill>
                <a:latin typeface="Times New Roman" pitchFamily="18" charset="0"/>
              </a:rPr>
              <a:t>JAS</a:t>
            </a:r>
            <a:r>
              <a:rPr lang="en-US" sz="2000">
                <a:solidFill>
                  <a:srgbClr val="A50021"/>
                </a:solidFill>
                <a:latin typeface="Times New Roman" pitchFamily="18" charset="0"/>
              </a:rPr>
              <a:t>, 2004)</a:t>
            </a:r>
          </a:p>
        </p:txBody>
      </p:sp>
      <p:sp>
        <p:nvSpPr>
          <p:cNvPr id="80900" name="Cloud"/>
          <p:cNvSpPr>
            <a:spLocks noChangeAspect="1" noEditPoints="1" noChangeArrowheads="1"/>
          </p:cNvSpPr>
          <p:nvPr/>
        </p:nvSpPr>
        <p:spPr bwMode="auto">
          <a:xfrm>
            <a:off x="4572000" y="2835275"/>
            <a:ext cx="1279525" cy="6032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400">
                <a:latin typeface="Times New Roman" pitchFamily="18" charset="0"/>
              </a:rPr>
              <a:t>Cumulus</a:t>
            </a:r>
          </a:p>
        </p:txBody>
      </p:sp>
      <p:sp>
        <p:nvSpPr>
          <p:cNvPr id="80901" name="Cloud"/>
          <p:cNvSpPr>
            <a:spLocks noChangeAspect="1" noEditPoints="1" noChangeArrowheads="1"/>
          </p:cNvSpPr>
          <p:nvPr/>
        </p:nvSpPr>
        <p:spPr bwMode="auto">
          <a:xfrm>
            <a:off x="1905000" y="2667000"/>
            <a:ext cx="1295400" cy="6461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400" dirty="0">
                <a:latin typeface="Times New Roman" pitchFamily="18" charset="0"/>
              </a:rPr>
              <a:t>Cumulus</a:t>
            </a:r>
            <a:endParaRPr lang="en-US" sz="1400" dirty="0">
              <a:latin typeface="Times New Roman" pitchFamily="18" charset="0"/>
            </a:endParaRPr>
          </a:p>
        </p:txBody>
      </p:sp>
      <p:sp>
        <p:nvSpPr>
          <p:cNvPr id="37896" name="Line 6"/>
          <p:cNvSpPr>
            <a:spLocks noChangeShapeType="1"/>
          </p:cNvSpPr>
          <p:nvPr/>
        </p:nvSpPr>
        <p:spPr bwMode="auto">
          <a:xfrm flipH="1" flipV="1">
            <a:off x="2057400" y="2438400"/>
            <a:ext cx="152400" cy="228600"/>
          </a:xfrm>
          <a:prstGeom prst="line">
            <a:avLst/>
          </a:prstGeom>
          <a:noFill/>
          <a:ln w="9525">
            <a:solidFill>
              <a:schemeClr val="tx1"/>
            </a:solidFill>
            <a:round/>
            <a:headEnd/>
            <a:tailEnd type="triangle" w="med" len="med"/>
          </a:ln>
        </p:spPr>
        <p:txBody>
          <a:bodyPr/>
          <a:lstStyle/>
          <a:p>
            <a:endParaRPr lang="en-US"/>
          </a:p>
        </p:txBody>
      </p:sp>
      <p:sp>
        <p:nvSpPr>
          <p:cNvPr id="37897" name="Line 7"/>
          <p:cNvSpPr>
            <a:spLocks noChangeShapeType="1"/>
          </p:cNvSpPr>
          <p:nvPr/>
        </p:nvSpPr>
        <p:spPr bwMode="auto">
          <a:xfrm flipH="1" flipV="1">
            <a:off x="5105400" y="2514600"/>
            <a:ext cx="76200" cy="228600"/>
          </a:xfrm>
          <a:prstGeom prst="line">
            <a:avLst/>
          </a:prstGeom>
          <a:noFill/>
          <a:ln w="9525">
            <a:solidFill>
              <a:schemeClr val="tx1"/>
            </a:solidFill>
            <a:round/>
            <a:headEnd/>
            <a:tailEnd type="triangle" w="med" len="med"/>
          </a:ln>
        </p:spPr>
        <p:txBody>
          <a:bodyPr/>
          <a:lstStyle/>
          <a:p>
            <a:endParaRPr lang="en-US"/>
          </a:p>
        </p:txBody>
      </p:sp>
      <p:sp>
        <p:nvSpPr>
          <p:cNvPr id="37898" name="Line 8"/>
          <p:cNvSpPr>
            <a:spLocks noChangeShapeType="1"/>
          </p:cNvSpPr>
          <p:nvPr/>
        </p:nvSpPr>
        <p:spPr bwMode="auto">
          <a:xfrm flipV="1">
            <a:off x="5410200" y="2514600"/>
            <a:ext cx="152400" cy="228600"/>
          </a:xfrm>
          <a:prstGeom prst="line">
            <a:avLst/>
          </a:prstGeom>
          <a:noFill/>
          <a:ln w="9525">
            <a:solidFill>
              <a:schemeClr val="tx1"/>
            </a:solidFill>
            <a:round/>
            <a:headEnd/>
            <a:tailEnd type="triangle" w="med" len="med"/>
          </a:ln>
        </p:spPr>
        <p:txBody>
          <a:bodyPr/>
          <a:lstStyle/>
          <a:p>
            <a:endParaRPr lang="en-US"/>
          </a:p>
        </p:txBody>
      </p:sp>
      <p:sp>
        <p:nvSpPr>
          <p:cNvPr id="37899" name="Line 9"/>
          <p:cNvSpPr>
            <a:spLocks noChangeShapeType="1"/>
          </p:cNvSpPr>
          <p:nvPr/>
        </p:nvSpPr>
        <p:spPr bwMode="auto">
          <a:xfrm>
            <a:off x="2971800" y="3048000"/>
            <a:ext cx="228600" cy="0"/>
          </a:xfrm>
          <a:prstGeom prst="line">
            <a:avLst/>
          </a:prstGeom>
          <a:noFill/>
          <a:ln w="9525">
            <a:solidFill>
              <a:schemeClr val="tx1"/>
            </a:solidFill>
            <a:round/>
            <a:headEnd/>
            <a:tailEnd type="triangle" w="med" len="med"/>
          </a:ln>
        </p:spPr>
        <p:txBody>
          <a:bodyPr/>
          <a:lstStyle/>
          <a:p>
            <a:endParaRPr lang="en-US"/>
          </a:p>
        </p:txBody>
      </p:sp>
      <p:sp>
        <p:nvSpPr>
          <p:cNvPr id="37900" name="Line 10"/>
          <p:cNvSpPr>
            <a:spLocks noChangeShapeType="1"/>
          </p:cNvSpPr>
          <p:nvPr/>
        </p:nvSpPr>
        <p:spPr bwMode="auto">
          <a:xfrm>
            <a:off x="5638800" y="3048000"/>
            <a:ext cx="304800" cy="76200"/>
          </a:xfrm>
          <a:prstGeom prst="line">
            <a:avLst/>
          </a:prstGeom>
          <a:noFill/>
          <a:ln w="9525">
            <a:solidFill>
              <a:schemeClr val="tx1"/>
            </a:solidFill>
            <a:round/>
            <a:headEnd/>
            <a:tailEnd type="triangle" w="med" len="med"/>
          </a:ln>
        </p:spPr>
        <p:txBody>
          <a:bodyPr/>
          <a:lstStyle/>
          <a:p>
            <a:endParaRPr lang="en-US"/>
          </a:p>
        </p:txBody>
      </p:sp>
      <p:sp>
        <p:nvSpPr>
          <p:cNvPr id="37901" name="Line 11"/>
          <p:cNvSpPr>
            <a:spLocks noChangeShapeType="1"/>
          </p:cNvSpPr>
          <p:nvPr/>
        </p:nvSpPr>
        <p:spPr bwMode="auto">
          <a:xfrm flipV="1">
            <a:off x="2819400" y="2514600"/>
            <a:ext cx="152400" cy="76200"/>
          </a:xfrm>
          <a:prstGeom prst="line">
            <a:avLst/>
          </a:prstGeom>
          <a:noFill/>
          <a:ln w="9525">
            <a:solidFill>
              <a:schemeClr val="tx1"/>
            </a:solidFill>
            <a:round/>
            <a:headEnd/>
            <a:tailEnd type="triangle" w="med" len="med"/>
          </a:ln>
        </p:spPr>
        <p:txBody>
          <a:bodyPr/>
          <a:lstStyle/>
          <a:p>
            <a:endParaRPr lang="en-US"/>
          </a:p>
        </p:txBody>
      </p:sp>
      <p:sp>
        <p:nvSpPr>
          <p:cNvPr id="37902" name="Line 12"/>
          <p:cNvSpPr>
            <a:spLocks noChangeShapeType="1"/>
          </p:cNvSpPr>
          <p:nvPr/>
        </p:nvSpPr>
        <p:spPr bwMode="auto">
          <a:xfrm>
            <a:off x="1524000" y="3276600"/>
            <a:ext cx="0" cy="609600"/>
          </a:xfrm>
          <a:prstGeom prst="line">
            <a:avLst/>
          </a:prstGeom>
          <a:noFill/>
          <a:ln w="19050">
            <a:solidFill>
              <a:schemeClr val="tx1"/>
            </a:solidFill>
            <a:round/>
            <a:headEnd/>
            <a:tailEnd type="triangle" w="med" len="med"/>
          </a:ln>
        </p:spPr>
        <p:txBody>
          <a:bodyPr/>
          <a:lstStyle/>
          <a:p>
            <a:endParaRPr lang="en-US"/>
          </a:p>
        </p:txBody>
      </p:sp>
      <p:sp>
        <p:nvSpPr>
          <p:cNvPr id="37903" name="Text Box 13"/>
          <p:cNvSpPr txBox="1">
            <a:spLocks noChangeArrowheads="1"/>
          </p:cNvSpPr>
          <p:nvPr/>
        </p:nvSpPr>
        <p:spPr bwMode="auto">
          <a:xfrm>
            <a:off x="4937125" y="3794125"/>
            <a:ext cx="838200" cy="457200"/>
          </a:xfrm>
          <a:prstGeom prst="rect">
            <a:avLst/>
          </a:prstGeom>
          <a:noFill/>
          <a:ln w="9525">
            <a:noFill/>
            <a:miter lim="800000"/>
            <a:headEnd/>
            <a:tailEnd/>
          </a:ln>
        </p:spPr>
        <p:txBody>
          <a:bodyPr>
            <a:spAutoFit/>
          </a:bodyPr>
          <a:lstStyle/>
          <a:p>
            <a:pPr>
              <a:spcBef>
                <a:spcPct val="50000"/>
              </a:spcBef>
            </a:pPr>
            <a:r>
              <a:rPr lang="en-US" sz="2400" b="1">
                <a:solidFill>
                  <a:srgbClr val="CC0000"/>
                </a:solidFill>
                <a:latin typeface="Times New Roman" pitchFamily="18" charset="0"/>
              </a:rPr>
              <a:t>SO</a:t>
            </a:r>
            <a:r>
              <a:rPr lang="en-US" sz="2400" b="1" baseline="-25000">
                <a:solidFill>
                  <a:srgbClr val="CC0000"/>
                </a:solidFill>
                <a:latin typeface="Times New Roman" pitchFamily="18" charset="0"/>
              </a:rPr>
              <a:t>2</a:t>
            </a:r>
          </a:p>
        </p:txBody>
      </p:sp>
      <p:sp>
        <p:nvSpPr>
          <p:cNvPr id="37904" name="Rectangle 14"/>
          <p:cNvSpPr>
            <a:spLocks noChangeArrowheads="1"/>
          </p:cNvSpPr>
          <p:nvPr/>
        </p:nvSpPr>
        <p:spPr bwMode="auto">
          <a:xfrm>
            <a:off x="5105400" y="2133600"/>
            <a:ext cx="1143000" cy="457200"/>
          </a:xfrm>
          <a:prstGeom prst="rect">
            <a:avLst/>
          </a:prstGeom>
          <a:noFill/>
          <a:ln w="9525">
            <a:noFill/>
            <a:miter lim="800000"/>
            <a:headEnd/>
            <a:tailEnd/>
          </a:ln>
        </p:spPr>
        <p:txBody>
          <a:bodyPr>
            <a:spAutoFit/>
          </a:bodyPr>
          <a:lstStyle/>
          <a:p>
            <a:pPr>
              <a:spcBef>
                <a:spcPct val="50000"/>
              </a:spcBef>
            </a:pPr>
            <a:r>
              <a:rPr lang="en-US" sz="2400" b="1">
                <a:solidFill>
                  <a:srgbClr val="CC0000"/>
                </a:solidFill>
                <a:latin typeface="Times New Roman" pitchFamily="18" charset="0"/>
              </a:rPr>
              <a:t>H</a:t>
            </a:r>
            <a:r>
              <a:rPr lang="en-US" sz="2400" b="1" baseline="-25000">
                <a:solidFill>
                  <a:srgbClr val="CC0000"/>
                </a:solidFill>
                <a:latin typeface="Times New Roman" pitchFamily="18" charset="0"/>
              </a:rPr>
              <a:t>2</a:t>
            </a:r>
            <a:r>
              <a:rPr lang="en-US" sz="2400" b="1">
                <a:solidFill>
                  <a:srgbClr val="CC0000"/>
                </a:solidFill>
                <a:latin typeface="Times New Roman" pitchFamily="18" charset="0"/>
              </a:rPr>
              <a:t>SO</a:t>
            </a:r>
            <a:r>
              <a:rPr lang="en-US" sz="2400" b="1" baseline="-25000">
                <a:solidFill>
                  <a:srgbClr val="CC0000"/>
                </a:solidFill>
                <a:latin typeface="Times New Roman" pitchFamily="18" charset="0"/>
              </a:rPr>
              <a:t>4</a:t>
            </a: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p:spPr>
        <p:txBody>
          <a:bodyPr/>
          <a:lstStyle/>
          <a:p>
            <a:r>
              <a:rPr lang="en-US" smtClean="0"/>
              <a:t>Copyright © 2010  R.R. Dickerson</a:t>
            </a:r>
          </a:p>
        </p:txBody>
      </p:sp>
      <p:sp>
        <p:nvSpPr>
          <p:cNvPr id="38915" name="Slide Number Placeholder 5"/>
          <p:cNvSpPr>
            <a:spLocks noGrp="1"/>
          </p:cNvSpPr>
          <p:nvPr>
            <p:ph type="sldNum" sz="quarter" idx="12"/>
          </p:nvPr>
        </p:nvSpPr>
        <p:spPr>
          <a:noFill/>
        </p:spPr>
        <p:txBody>
          <a:bodyPr/>
          <a:lstStyle/>
          <a:p>
            <a:fld id="{76915614-61EA-417B-B3F6-97885E2FD333}" type="slidenum">
              <a:rPr lang="en-US" smtClean="0"/>
              <a:pPr/>
              <a:t>29</a:t>
            </a:fld>
            <a:endParaRPr lang="en-US" smtClean="0"/>
          </a:p>
        </p:txBody>
      </p:sp>
      <p:pic>
        <p:nvPicPr>
          <p:cNvPr id="38916" name="Picture 5"/>
          <p:cNvPicPr>
            <a:picLocks noChangeAspect="1" noChangeArrowheads="1"/>
          </p:cNvPicPr>
          <p:nvPr/>
        </p:nvPicPr>
        <p:blipFill>
          <a:blip r:embed="rId3" cstate="print"/>
          <a:srcRect/>
          <a:stretch>
            <a:fillRect/>
          </a:stretch>
        </p:blipFill>
        <p:spPr bwMode="auto">
          <a:xfrm>
            <a:off x="0" y="0"/>
            <a:ext cx="9144000" cy="3352800"/>
          </a:xfrm>
          <a:prstGeom prst="rect">
            <a:avLst/>
          </a:prstGeom>
          <a:noFill/>
          <a:ln w="9525">
            <a:noFill/>
            <a:miter lim="800000"/>
            <a:headEnd/>
            <a:tailEnd/>
          </a:ln>
        </p:spPr>
      </p:pic>
      <p:pic>
        <p:nvPicPr>
          <p:cNvPr id="38917" name="Picture 6"/>
          <p:cNvPicPr>
            <a:picLocks noChangeAspect="1" noChangeArrowheads="1"/>
          </p:cNvPicPr>
          <p:nvPr/>
        </p:nvPicPr>
        <p:blipFill>
          <a:blip r:embed="rId4" cstate="print"/>
          <a:srcRect/>
          <a:stretch>
            <a:fillRect/>
          </a:stretch>
        </p:blipFill>
        <p:spPr bwMode="auto">
          <a:xfrm>
            <a:off x="0" y="3429000"/>
            <a:ext cx="9144000" cy="3276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5" name="Slide Number Placeholder 5"/>
          <p:cNvSpPr>
            <a:spLocks noGrp="1"/>
          </p:cNvSpPr>
          <p:nvPr>
            <p:ph type="sldNum" sz="quarter" idx="12"/>
          </p:nvPr>
        </p:nvSpPr>
        <p:spPr/>
        <p:txBody>
          <a:bodyPr/>
          <a:lstStyle/>
          <a:p>
            <a:pPr>
              <a:defRPr/>
            </a:pPr>
            <a:fld id="{0C5F518B-0477-4B5A-A61D-3ECF7A41A20D}" type="slidenum">
              <a:rPr lang="en-US"/>
              <a:pPr>
                <a:defRPr/>
              </a:pPr>
              <a:t>3</a:t>
            </a:fld>
            <a:endParaRPr lang="en-US"/>
          </a:p>
        </p:txBody>
      </p:sp>
      <p:sp>
        <p:nvSpPr>
          <p:cNvPr id="15364" name="Rectangle 2"/>
          <p:cNvSpPr>
            <a:spLocks noChangeArrowheads="1"/>
          </p:cNvSpPr>
          <p:nvPr/>
        </p:nvSpPr>
        <p:spPr bwMode="auto">
          <a:xfrm>
            <a:off x="0" y="152400"/>
            <a:ext cx="8915400" cy="6002338"/>
          </a:xfrm>
          <a:prstGeom prst="rect">
            <a:avLst/>
          </a:prstGeom>
          <a:noFill/>
          <a:ln w="9525">
            <a:noFill/>
            <a:miter lim="800000"/>
            <a:headEnd/>
            <a:tailEnd/>
          </a:ln>
        </p:spPr>
        <p:txBody>
          <a:bodyPr>
            <a:spAutoFit/>
          </a:bodyPr>
          <a:lstStyle/>
          <a:p>
            <a:pPr>
              <a:spcBef>
                <a:spcPct val="50000"/>
              </a:spcBef>
            </a:pPr>
            <a:r>
              <a:rPr lang="en-US" dirty="0"/>
              <a:t>Levy (Planet. Space Sci., 1972) first suggested that radicals could influence the chemistry of the troposphere, and </a:t>
            </a:r>
            <a:r>
              <a:rPr lang="en-US" dirty="0" err="1"/>
              <a:t>Crutzen</a:t>
            </a:r>
            <a:r>
              <a:rPr lang="en-US" dirty="0"/>
              <a:t> (</a:t>
            </a:r>
            <a:r>
              <a:rPr lang="en-US" i="1" dirty="0" err="1"/>
              <a:t>Pageoph</a:t>
            </a:r>
            <a:r>
              <a:rPr lang="en-US" i="1" dirty="0"/>
              <a:t>,</a:t>
            </a:r>
            <a:r>
              <a:rPr lang="en-US" dirty="0"/>
              <a:t> 1973), shortly followed by </a:t>
            </a:r>
            <a:r>
              <a:rPr lang="en-US" dirty="0" err="1"/>
              <a:t>Chameides</a:t>
            </a:r>
            <a:r>
              <a:rPr lang="en-US" dirty="0"/>
              <a:t> and Walker (</a:t>
            </a:r>
            <a:r>
              <a:rPr lang="en-US" i="1" dirty="0"/>
              <a:t>J. Geophys. Res</a:t>
            </a:r>
            <a:r>
              <a:rPr lang="en-US" dirty="0"/>
              <a:t>., 1973), pointed out that these radical reactions could form ozone in the nonurban troposphere. </a:t>
            </a:r>
            <a:r>
              <a:rPr lang="en-US" dirty="0" err="1"/>
              <a:t>Chameides</a:t>
            </a:r>
            <a:r>
              <a:rPr lang="en-US" dirty="0"/>
              <a:t> and Walker’s model predicted that the oxidation of methane (alone) in the presence of NOx would account for all the ozone in the troposphere and that ozone has a lifetime of about 1 day. Chatfield and Harrison (</a:t>
            </a:r>
            <a:r>
              <a:rPr lang="en-US" i="1" dirty="0"/>
              <a:t>J. Geophys. Res</a:t>
            </a:r>
            <a:r>
              <a:rPr lang="en-US" dirty="0"/>
              <a:t>., 1976) countered with data that show the diurnal variation of ozone in unpolluted sites is inconsistent with a purely photochemical production mechanism and showed that meteorological arguments could explain most of the observed ozone trends described by </a:t>
            </a:r>
            <a:r>
              <a:rPr lang="en-US" dirty="0" err="1"/>
              <a:t>Chameides</a:t>
            </a:r>
            <a:r>
              <a:rPr lang="en-US" dirty="0"/>
              <a:t> and Walker.</a:t>
            </a:r>
          </a:p>
          <a:p>
            <a:pPr>
              <a:spcBef>
                <a:spcPct val="50000"/>
              </a:spcBef>
            </a:pPr>
            <a:endParaRPr lang="en-US" dirty="0"/>
          </a:p>
          <a:p>
            <a:pPr>
              <a:spcBef>
                <a:spcPct val="50000"/>
              </a:spcBef>
            </a:pPr>
            <a:r>
              <a:rPr lang="en-US" dirty="0"/>
              <a:t>Radical View</a:t>
            </a:r>
          </a:p>
          <a:p>
            <a:pPr>
              <a:spcBef>
                <a:spcPct val="50000"/>
              </a:spcBef>
              <a:buFontTx/>
              <a:buChar char="•"/>
            </a:pPr>
            <a:r>
              <a:rPr lang="en-US" dirty="0"/>
              <a:t> Source – CH</a:t>
            </a:r>
            <a:r>
              <a:rPr lang="en-US" baseline="-25000" dirty="0"/>
              <a:t>4</a:t>
            </a:r>
            <a:r>
              <a:rPr lang="en-US" dirty="0"/>
              <a:t> + NOx + </a:t>
            </a:r>
            <a:r>
              <a:rPr lang="en-US" dirty="0" err="1"/>
              <a:t>h</a:t>
            </a:r>
            <a:r>
              <a:rPr lang="en-US" dirty="0" err="1">
                <a:latin typeface="Symbol" pitchFamily="18" charset="2"/>
              </a:rPr>
              <a:t>n</a:t>
            </a:r>
            <a:endParaRPr lang="en-US" dirty="0">
              <a:latin typeface="Symbol" pitchFamily="18" charset="2"/>
            </a:endParaRPr>
          </a:p>
          <a:p>
            <a:pPr>
              <a:spcBef>
                <a:spcPct val="50000"/>
              </a:spcBef>
              <a:buFontTx/>
              <a:buChar char="•"/>
            </a:pPr>
            <a:r>
              <a:rPr lang="en-US" dirty="0"/>
              <a:t> Sink – Surface and </a:t>
            </a:r>
            <a:r>
              <a:rPr lang="en-US" dirty="0" err="1" smtClean="0"/>
              <a:t>rxn</a:t>
            </a:r>
            <a:r>
              <a:rPr lang="en-US" dirty="0" smtClean="0"/>
              <a:t> </a:t>
            </a:r>
            <a:r>
              <a:rPr lang="en-US" dirty="0"/>
              <a:t>with </a:t>
            </a:r>
            <a:r>
              <a:rPr lang="en-US" dirty="0" err="1"/>
              <a:t>HOx</a:t>
            </a:r>
            <a:endParaRPr lang="en-US" dirty="0"/>
          </a:p>
          <a:p>
            <a:pPr>
              <a:spcBef>
                <a:spcPct val="50000"/>
              </a:spcBef>
              <a:buFontTx/>
              <a:buChar char="•"/>
            </a:pPr>
            <a:r>
              <a:rPr lang="en-US" dirty="0"/>
              <a:t> Lifetime – 1 d</a:t>
            </a:r>
          </a:p>
          <a:p>
            <a:pPr>
              <a:spcBef>
                <a:spcPct val="50000"/>
              </a:spcBef>
            </a:pPr>
            <a:r>
              <a:rPr lang="en-US" i="1" dirty="0"/>
              <a:t>Image from Pasadena, CA 1973 </a:t>
            </a:r>
          </a:p>
          <a:p>
            <a:pPr>
              <a:spcBef>
                <a:spcPct val="50000"/>
              </a:spcBef>
            </a:pPr>
            <a:r>
              <a:rPr lang="en-US" i="1" dirty="0"/>
              <a:t>(Finlayson-Pitts and Pitts, 1977).</a:t>
            </a:r>
          </a:p>
        </p:txBody>
      </p:sp>
      <p:pic>
        <p:nvPicPr>
          <p:cNvPr id="15365" name="Picture 4" descr="img022"/>
          <p:cNvPicPr>
            <a:picLocks noChangeAspect="1" noChangeArrowheads="1"/>
          </p:cNvPicPr>
          <p:nvPr/>
        </p:nvPicPr>
        <p:blipFill>
          <a:blip r:embed="rId3" cstate="print"/>
          <a:srcRect/>
          <a:stretch>
            <a:fillRect/>
          </a:stretch>
        </p:blipFill>
        <p:spPr bwMode="auto">
          <a:xfrm>
            <a:off x="4286250" y="3017838"/>
            <a:ext cx="4019550" cy="384016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ftr" sz="quarter" idx="11"/>
          </p:nvPr>
        </p:nvSpPr>
        <p:spPr>
          <a:noFill/>
        </p:spPr>
        <p:txBody>
          <a:bodyPr/>
          <a:lstStyle/>
          <a:p>
            <a:r>
              <a:rPr lang="en-US" smtClean="0"/>
              <a:t>Copyright © 2010  R.R. Dickerson</a:t>
            </a:r>
          </a:p>
        </p:txBody>
      </p:sp>
      <p:sp>
        <p:nvSpPr>
          <p:cNvPr id="7" name="Slide Number Placeholder 6"/>
          <p:cNvSpPr>
            <a:spLocks noGrp="1" noChangeArrowheads="1"/>
          </p:cNvSpPr>
          <p:nvPr>
            <p:ph type="sldNum" sz="quarter" idx="12"/>
          </p:nvPr>
        </p:nvSpPr>
        <p:spPr/>
        <p:txBody>
          <a:bodyPr/>
          <a:lstStyle/>
          <a:p>
            <a:pPr>
              <a:defRPr/>
            </a:pPr>
            <a:fld id="{C79FC48F-371C-42F3-A5AF-8D3F4E26A789}" type="slidenum">
              <a:rPr lang="en-US"/>
              <a:pPr>
                <a:defRPr/>
              </a:pPr>
              <a:t>30</a:t>
            </a:fld>
            <a:endParaRPr lang="en-US" dirty="0"/>
          </a:p>
        </p:txBody>
      </p:sp>
      <p:sp>
        <p:nvSpPr>
          <p:cNvPr id="4" name="Slide Number Placeholder 6"/>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11E74AA3-E05E-4BA3-AAB1-A56282C91205}" type="slidenum">
              <a:rPr lang="en-US" sz="1400">
                <a:latin typeface="+mn-lt"/>
                <a:cs typeface="Times New Roman" pitchFamily="18" charset="0"/>
              </a:rPr>
              <a:pPr algn="r">
                <a:defRPr/>
              </a:pPr>
              <a:t>30</a:t>
            </a:fld>
            <a:endParaRPr lang="en-US" sz="1400">
              <a:latin typeface="+mn-lt"/>
              <a:cs typeface="Times New Roman" pitchFamily="18" charset="0"/>
            </a:endParaRPr>
          </a:p>
        </p:txBody>
      </p:sp>
      <p:sp>
        <p:nvSpPr>
          <p:cNvPr id="39941" name="Rectangle 2"/>
          <p:cNvSpPr>
            <a:spLocks noGrp="1" noChangeArrowheads="1"/>
          </p:cNvSpPr>
          <p:nvPr>
            <p:ph type="title" idx="4294967295"/>
          </p:nvPr>
        </p:nvSpPr>
        <p:spPr>
          <a:xfrm>
            <a:off x="685800" y="0"/>
            <a:ext cx="7772400" cy="1143000"/>
          </a:xfrm>
        </p:spPr>
        <p:txBody>
          <a:bodyPr/>
          <a:lstStyle/>
          <a:p>
            <a:pPr eaLnBrk="1" hangingPunct="1"/>
            <a:r>
              <a:rPr lang="en-US" smtClean="0"/>
              <a:t>Ozone is a national problem</a:t>
            </a:r>
          </a:p>
        </p:txBody>
      </p:sp>
      <p:pic>
        <p:nvPicPr>
          <p:cNvPr id="39942" name="Picture 5"/>
          <p:cNvPicPr>
            <a:picLocks noChangeAspect="1" noChangeArrowheads="1"/>
          </p:cNvPicPr>
          <p:nvPr/>
        </p:nvPicPr>
        <p:blipFill>
          <a:blip r:embed="rId3" cstate="print">
            <a:lum bright="6000" contrast="6000"/>
          </a:blip>
          <a:srcRect b="47728"/>
          <a:stretch>
            <a:fillRect/>
          </a:stretch>
        </p:blipFill>
        <p:spPr bwMode="auto">
          <a:xfrm>
            <a:off x="457200" y="989013"/>
            <a:ext cx="7620000" cy="5411787"/>
          </a:xfrm>
          <a:prstGeom prst="rect">
            <a:avLst/>
          </a:prstGeom>
          <a:noFill/>
          <a:ln w="9525">
            <a:noFill/>
            <a:miter lim="800000"/>
            <a:headEnd/>
            <a:tailEnd/>
          </a:ln>
        </p:spPr>
      </p:pic>
      <p:sp>
        <p:nvSpPr>
          <p:cNvPr id="39943" name="TextBox 4"/>
          <p:cNvSpPr txBox="1">
            <a:spLocks noChangeArrowheads="1"/>
          </p:cNvSpPr>
          <p:nvPr/>
        </p:nvSpPr>
        <p:spPr bwMode="auto">
          <a:xfrm>
            <a:off x="5181600" y="1524000"/>
            <a:ext cx="1295400" cy="276225"/>
          </a:xfrm>
          <a:prstGeom prst="rect">
            <a:avLst/>
          </a:prstGeom>
          <a:noFill/>
          <a:ln w="9525">
            <a:noFill/>
            <a:miter lim="800000"/>
            <a:headEnd/>
            <a:tailEnd/>
          </a:ln>
        </p:spPr>
        <p:txBody>
          <a:bodyPr>
            <a:spAutoFit/>
          </a:bodyPr>
          <a:lstStyle/>
          <a:p>
            <a:r>
              <a:rPr lang="en-US" sz="1200">
                <a:cs typeface="Times New Roman" pitchFamily="18" charset="0"/>
              </a:rPr>
              <a:t>(85 ppb)</a:t>
            </a: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5" name="Slide Number Placeholder 5"/>
          <p:cNvSpPr>
            <a:spLocks noGrp="1"/>
          </p:cNvSpPr>
          <p:nvPr>
            <p:ph type="sldNum" sz="quarter" idx="12"/>
          </p:nvPr>
        </p:nvSpPr>
        <p:spPr/>
        <p:txBody>
          <a:bodyPr/>
          <a:lstStyle/>
          <a:p>
            <a:pPr>
              <a:defRPr/>
            </a:pPr>
            <a:fld id="{A655C88B-2AFD-4DEC-B917-2ACA3BFD0874}" type="slidenum">
              <a:rPr lang="en-US"/>
              <a:pPr>
                <a:defRPr/>
              </a:pPr>
              <a:t>31</a:t>
            </a:fld>
            <a:endParaRPr lang="en-US"/>
          </a:p>
        </p:txBody>
      </p:sp>
      <p:sp>
        <p:nvSpPr>
          <p:cNvPr id="40964" name="Title 1"/>
          <p:cNvSpPr>
            <a:spLocks noGrp="1"/>
          </p:cNvSpPr>
          <p:nvPr>
            <p:ph type="title"/>
          </p:nvPr>
        </p:nvSpPr>
        <p:spPr/>
        <p:txBody>
          <a:bodyPr/>
          <a:lstStyle/>
          <a:p>
            <a:pPr eaLnBrk="1" hangingPunct="1"/>
            <a:r>
              <a:rPr lang="en-US" sz="2400" b="1" smtClean="0"/>
              <a:t>Tropopause folds - a natural source of ozone.</a:t>
            </a:r>
            <a:r>
              <a:rPr lang="en-US" sz="2000" b="1" smtClean="0"/>
              <a:t>  </a:t>
            </a:r>
            <a:br>
              <a:rPr lang="en-US" sz="2000" b="1" smtClean="0"/>
            </a:br>
            <a:r>
              <a:rPr lang="en-US" sz="2000" b="1" smtClean="0"/>
              <a:t>Surface weather chart showing sea level (MSL) pressure (kPa), and</a:t>
            </a:r>
            <a:br>
              <a:rPr lang="en-US" sz="2000" b="1" smtClean="0"/>
            </a:br>
            <a:r>
              <a:rPr lang="en-US" sz="2000" b="1" smtClean="0"/>
              <a:t>surface fronts.</a:t>
            </a:r>
            <a:endParaRPr lang="en-US" sz="2000" smtClean="0"/>
          </a:p>
        </p:txBody>
      </p:sp>
      <p:pic>
        <p:nvPicPr>
          <p:cNvPr id="40965" name="Picture 2"/>
          <p:cNvPicPr>
            <a:picLocks noGrp="1" noChangeAspect="1" noChangeArrowheads="1"/>
          </p:cNvPicPr>
          <p:nvPr>
            <p:ph idx="1"/>
          </p:nvPr>
        </p:nvPicPr>
        <p:blipFill>
          <a:blip r:embed="rId3" cstate="print"/>
          <a:srcRect/>
          <a:stretch>
            <a:fillRect/>
          </a:stretch>
        </p:blipFill>
        <p:spPr>
          <a:xfrm>
            <a:off x="998538" y="1600200"/>
            <a:ext cx="7146925" cy="4525963"/>
          </a:xfrm>
          <a:noFill/>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6" name="Slide Number Placeholder 5"/>
          <p:cNvSpPr>
            <a:spLocks noGrp="1"/>
          </p:cNvSpPr>
          <p:nvPr>
            <p:ph type="sldNum" sz="quarter" idx="12"/>
          </p:nvPr>
        </p:nvSpPr>
        <p:spPr/>
        <p:txBody>
          <a:bodyPr/>
          <a:lstStyle/>
          <a:p>
            <a:pPr>
              <a:defRPr/>
            </a:pPr>
            <a:fld id="{FCA96585-00D3-4F1F-BF0F-FEABEB7888BC}" type="slidenum">
              <a:rPr lang="en-US"/>
              <a:pPr>
                <a:defRPr/>
              </a:pPr>
              <a:t>32</a:t>
            </a:fld>
            <a:endParaRPr lang="en-US"/>
          </a:p>
        </p:txBody>
      </p:sp>
      <p:sp>
        <p:nvSpPr>
          <p:cNvPr id="41988" name="Title 1"/>
          <p:cNvSpPr>
            <a:spLocks noGrp="1"/>
          </p:cNvSpPr>
          <p:nvPr>
            <p:ph type="title"/>
          </p:nvPr>
        </p:nvSpPr>
        <p:spPr>
          <a:xfrm>
            <a:off x="533400" y="381000"/>
            <a:ext cx="8305800" cy="1524000"/>
          </a:xfrm>
        </p:spPr>
        <p:txBody>
          <a:bodyPr/>
          <a:lstStyle/>
          <a:p>
            <a:pPr algn="l" eaLnBrk="1" hangingPunct="1"/>
            <a:r>
              <a:rPr lang="en-US" sz="1800" b="1" smtClean="0"/>
              <a:t>Vertical cross section along dashed line (a-a’) from northwest to the</a:t>
            </a:r>
            <a:br>
              <a:rPr lang="en-US" sz="1800" b="1" smtClean="0"/>
            </a:br>
            <a:r>
              <a:rPr lang="en-US" sz="1800" b="1" smtClean="0"/>
              <a:t>southeast (CYYC = Calgary, Alberta; LBF = North Platte, NB; LCH = Lake</a:t>
            </a:r>
            <a:br>
              <a:rPr lang="en-US" sz="1800" b="1" smtClean="0"/>
            </a:br>
            <a:r>
              <a:rPr lang="en-US" sz="1800" b="1" smtClean="0"/>
              <a:t>Charles, LA). The approximate location of the jet stream core is indicated</a:t>
            </a:r>
            <a:br>
              <a:rPr lang="en-US" sz="1800" b="1" smtClean="0"/>
            </a:br>
            <a:r>
              <a:rPr lang="en-US" sz="1800" b="1" smtClean="0"/>
              <a:t>by the hatched area. The position of the surface front is indicated by the</a:t>
            </a:r>
            <a:br>
              <a:rPr lang="en-US" sz="1800" b="1" smtClean="0"/>
            </a:br>
            <a:r>
              <a:rPr lang="en-US" sz="1800" b="1" smtClean="0"/>
              <a:t>cold-frontal symbols and the frontal inversion top by the dashed line.</a:t>
            </a:r>
            <a:br>
              <a:rPr lang="en-US" sz="1800" b="1" smtClean="0"/>
            </a:br>
            <a:r>
              <a:rPr lang="en-US" sz="1800" b="1" smtClean="0"/>
              <a:t>Note: This is 12 h later than the situations shown in previous figure</a:t>
            </a:r>
            <a:endParaRPr lang="en-US" sz="1800" smtClean="0"/>
          </a:p>
        </p:txBody>
      </p:sp>
      <p:pic>
        <p:nvPicPr>
          <p:cNvPr id="41989" name="Picture 2"/>
          <p:cNvPicPr>
            <a:picLocks noGrp="1" noChangeAspect="1" noChangeArrowheads="1"/>
          </p:cNvPicPr>
          <p:nvPr>
            <p:ph idx="1"/>
          </p:nvPr>
        </p:nvPicPr>
        <p:blipFill>
          <a:blip r:embed="rId3" cstate="print"/>
          <a:srcRect/>
          <a:stretch>
            <a:fillRect/>
          </a:stretch>
        </p:blipFill>
        <p:spPr>
          <a:xfrm>
            <a:off x="-533400" y="2209800"/>
            <a:ext cx="6172200" cy="3944938"/>
          </a:xfrm>
          <a:noFill/>
        </p:spPr>
      </p:pic>
      <p:pic>
        <p:nvPicPr>
          <p:cNvPr id="41990" name="Picture 2"/>
          <p:cNvPicPr>
            <a:picLocks noChangeAspect="1" noChangeArrowheads="1"/>
          </p:cNvPicPr>
          <p:nvPr/>
        </p:nvPicPr>
        <p:blipFill>
          <a:blip r:embed="rId4" cstate="print"/>
          <a:srcRect/>
          <a:stretch>
            <a:fillRect/>
          </a:stretch>
        </p:blipFill>
        <p:spPr bwMode="auto">
          <a:xfrm>
            <a:off x="5029200" y="2362200"/>
            <a:ext cx="3897313" cy="2468563"/>
          </a:xfrm>
          <a:prstGeom prst="rect">
            <a:avLst/>
          </a:prstGeom>
          <a:noFill/>
          <a:ln w="9525">
            <a:noFill/>
            <a:miter lim="800000"/>
            <a:headEnd/>
            <a:tailEnd/>
          </a:ln>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5" name="Slide Number Placeholder 5"/>
          <p:cNvSpPr>
            <a:spLocks noGrp="1"/>
          </p:cNvSpPr>
          <p:nvPr>
            <p:ph type="sldNum" sz="quarter" idx="12"/>
          </p:nvPr>
        </p:nvSpPr>
        <p:spPr/>
        <p:txBody>
          <a:bodyPr/>
          <a:lstStyle/>
          <a:p>
            <a:pPr>
              <a:defRPr/>
            </a:pPr>
            <a:fld id="{2D0E6CA0-FA77-425F-86BE-CE381B13A646}" type="slidenum">
              <a:rPr lang="en-US"/>
              <a:pPr>
                <a:defRPr/>
              </a:pPr>
              <a:t>33</a:t>
            </a:fld>
            <a:endParaRPr lang="en-US"/>
          </a:p>
        </p:txBody>
      </p:sp>
      <p:sp>
        <p:nvSpPr>
          <p:cNvPr id="2" name="Title 1"/>
          <p:cNvSpPr>
            <a:spLocks noGrp="1"/>
          </p:cNvSpPr>
          <p:nvPr>
            <p:ph type="title"/>
          </p:nvPr>
        </p:nvSpPr>
        <p:spPr>
          <a:xfrm>
            <a:off x="1295400" y="304800"/>
            <a:ext cx="6781800" cy="1143000"/>
          </a:xfrm>
        </p:spPr>
        <p:txBody>
          <a:bodyPr rtlCol="0">
            <a:normAutofit fontScale="90000"/>
          </a:bodyPr>
          <a:lstStyle/>
          <a:p>
            <a:pPr algn="l" eaLnBrk="1" fontAlgn="auto" hangingPunct="1">
              <a:spcAft>
                <a:spcPts val="0"/>
              </a:spcAft>
              <a:defRPr/>
            </a:pPr>
            <a:r>
              <a:rPr lang="en-US" sz="1800" b="1" dirty="0" smtClean="0"/>
              <a:t>Measured values of O</a:t>
            </a:r>
            <a:r>
              <a:rPr lang="en-US" sz="1800" b="1" baseline="-25000" dirty="0" smtClean="0"/>
              <a:t>3</a:t>
            </a:r>
            <a:r>
              <a:rPr lang="en-US" sz="1800" b="1" dirty="0" smtClean="0"/>
              <a:t> and </a:t>
            </a:r>
            <a:r>
              <a:rPr lang="en-US" sz="1800" b="1" dirty="0" err="1" smtClean="0"/>
              <a:t>NOz</a:t>
            </a:r>
            <a:r>
              <a:rPr lang="en-US" sz="1800" b="1" dirty="0" smtClean="0"/>
              <a:t> (</a:t>
            </a:r>
            <a:r>
              <a:rPr lang="en-US" sz="1800" b="1" dirty="0" err="1" smtClean="0"/>
              <a:t>NOy</a:t>
            </a:r>
            <a:r>
              <a:rPr lang="en-US" sz="1800" b="1" dirty="0" smtClean="0"/>
              <a:t> – NOx) during the afternoon at rural</a:t>
            </a:r>
            <a:br>
              <a:rPr lang="en-US" sz="1800" b="1" dirty="0" smtClean="0"/>
            </a:br>
            <a:r>
              <a:rPr lang="en-US" sz="1800" b="1" dirty="0" smtClean="0"/>
              <a:t>sites in the eastern United States (grey circles) and in urban areas and urban</a:t>
            </a:r>
            <a:br>
              <a:rPr lang="en-US" sz="1800" b="1" dirty="0" smtClean="0"/>
            </a:br>
            <a:r>
              <a:rPr lang="en-US" sz="1800" b="1" dirty="0" smtClean="0"/>
              <a:t>plumes associated with Nashville, TN (gray dashes); Paris, France (black</a:t>
            </a:r>
            <a:br>
              <a:rPr lang="en-US" sz="1800" b="1" dirty="0" smtClean="0"/>
            </a:br>
            <a:r>
              <a:rPr lang="en-US" sz="1800" b="1" dirty="0" smtClean="0"/>
              <a:t>diamonds); and Los Angeles CA (Xs).</a:t>
            </a:r>
            <a:br>
              <a:rPr lang="en-US" sz="1800" b="1" dirty="0" smtClean="0"/>
            </a:br>
            <a:r>
              <a:rPr lang="en-US" sz="1800" dirty="0" smtClean="0"/>
              <a:t>Sources: Trainer et al. (1993), </a:t>
            </a:r>
            <a:r>
              <a:rPr lang="en-US" sz="1800" dirty="0" err="1" smtClean="0"/>
              <a:t>Sillman</a:t>
            </a:r>
            <a:r>
              <a:rPr lang="en-US" sz="1800" dirty="0" smtClean="0"/>
              <a:t> et al. (1997, 1998), </a:t>
            </a:r>
            <a:r>
              <a:rPr lang="en-US" sz="1800" dirty="0" err="1" smtClean="0"/>
              <a:t>Sillman</a:t>
            </a:r>
            <a:r>
              <a:rPr lang="en-US" sz="1800" dirty="0" smtClean="0"/>
              <a:t> and He</a:t>
            </a:r>
          </a:p>
        </p:txBody>
      </p:sp>
      <p:pic>
        <p:nvPicPr>
          <p:cNvPr id="43013" name="Picture 2"/>
          <p:cNvPicPr>
            <a:picLocks noGrp="1" noChangeAspect="1" noChangeArrowheads="1"/>
          </p:cNvPicPr>
          <p:nvPr>
            <p:ph idx="1"/>
          </p:nvPr>
        </p:nvPicPr>
        <p:blipFill>
          <a:blip r:embed="rId3" cstate="print"/>
          <a:srcRect/>
          <a:stretch>
            <a:fillRect/>
          </a:stretch>
        </p:blipFill>
        <p:spPr>
          <a:xfrm>
            <a:off x="457200" y="1725613"/>
            <a:ext cx="8229600" cy="4275137"/>
          </a:xfrm>
          <a:noFill/>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5" name="Slide Number Placeholder 5"/>
          <p:cNvSpPr>
            <a:spLocks noGrp="1"/>
          </p:cNvSpPr>
          <p:nvPr>
            <p:ph type="sldNum" sz="quarter" idx="12"/>
          </p:nvPr>
        </p:nvSpPr>
        <p:spPr/>
        <p:txBody>
          <a:bodyPr/>
          <a:lstStyle/>
          <a:p>
            <a:pPr>
              <a:defRPr/>
            </a:pPr>
            <a:fld id="{0AE200A1-9F7E-4C3B-AA80-9E00F87AA819}" type="slidenum">
              <a:rPr lang="en-US"/>
              <a:pPr>
                <a:defRPr/>
              </a:pPr>
              <a:t>34</a:t>
            </a:fld>
            <a:endParaRPr lang="en-US"/>
          </a:p>
        </p:txBody>
      </p:sp>
      <p:pic>
        <p:nvPicPr>
          <p:cNvPr id="44036" name="Picture 2"/>
          <p:cNvPicPr>
            <a:picLocks noGrp="1" noChangeAspect="1" noChangeArrowheads="1"/>
          </p:cNvPicPr>
          <p:nvPr>
            <p:ph idx="1"/>
          </p:nvPr>
        </p:nvPicPr>
        <p:blipFill>
          <a:blip r:embed="rId3" cstate="print"/>
          <a:srcRect/>
          <a:stretch>
            <a:fillRect/>
          </a:stretch>
        </p:blipFill>
        <p:spPr>
          <a:xfrm>
            <a:off x="1295400" y="914400"/>
            <a:ext cx="7043738" cy="5943600"/>
          </a:xfrm>
          <a:noFill/>
        </p:spPr>
      </p:pic>
      <p:sp>
        <p:nvSpPr>
          <p:cNvPr id="44037" name="Title 1"/>
          <p:cNvSpPr>
            <a:spLocks noGrp="1"/>
          </p:cNvSpPr>
          <p:nvPr>
            <p:ph type="title"/>
          </p:nvPr>
        </p:nvSpPr>
        <p:spPr>
          <a:xfrm>
            <a:off x="381000" y="0"/>
            <a:ext cx="8229600" cy="1143000"/>
          </a:xfrm>
        </p:spPr>
        <p:txBody>
          <a:bodyPr/>
          <a:lstStyle/>
          <a:p>
            <a:pPr eaLnBrk="1" hangingPunct="1"/>
            <a:r>
              <a:rPr lang="en-US" sz="1800" b="1" smtClean="0"/>
              <a:t>Main components of a comprehensive atmospheric chemistry modeling</a:t>
            </a:r>
            <a:br>
              <a:rPr lang="en-US" sz="1800" b="1" smtClean="0"/>
            </a:br>
            <a:r>
              <a:rPr lang="en-US" sz="1800" b="1" smtClean="0"/>
              <a:t>system, such as CMAQ.</a:t>
            </a:r>
            <a:endParaRPr lang="en-US" sz="1800" smtClean="0"/>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6" name="Slide Number Placeholder 5"/>
          <p:cNvSpPr>
            <a:spLocks noGrp="1"/>
          </p:cNvSpPr>
          <p:nvPr>
            <p:ph type="sldNum" sz="quarter" idx="12"/>
          </p:nvPr>
        </p:nvSpPr>
        <p:spPr/>
        <p:txBody>
          <a:bodyPr/>
          <a:lstStyle/>
          <a:p>
            <a:pPr>
              <a:defRPr/>
            </a:pPr>
            <a:fld id="{D58B9ED9-C7F2-4E33-B6BB-C8C059128BCF}" type="slidenum">
              <a:rPr lang="en-US"/>
              <a:pPr>
                <a:defRPr/>
              </a:pPr>
              <a:t>35</a:t>
            </a:fld>
            <a:endParaRPr lang="en-US" dirty="0"/>
          </a:p>
        </p:txBody>
      </p:sp>
      <p:pic>
        <p:nvPicPr>
          <p:cNvPr id="45060" name="Picture 5"/>
          <p:cNvPicPr>
            <a:picLocks noChangeAspect="1" noChangeArrowheads="1"/>
          </p:cNvPicPr>
          <p:nvPr/>
        </p:nvPicPr>
        <p:blipFill>
          <a:blip r:embed="rId3" cstate="print"/>
          <a:srcRect/>
          <a:stretch>
            <a:fillRect/>
          </a:stretch>
        </p:blipFill>
        <p:spPr bwMode="auto">
          <a:xfrm>
            <a:off x="234950" y="463550"/>
            <a:ext cx="8674100" cy="5930900"/>
          </a:xfrm>
          <a:prstGeom prst="rect">
            <a:avLst/>
          </a:prstGeom>
          <a:noFill/>
          <a:ln w="9525">
            <a:noFill/>
            <a:miter lim="800000"/>
            <a:headEnd/>
            <a:tailEnd/>
          </a:ln>
        </p:spPr>
      </p:pic>
      <p:pic>
        <p:nvPicPr>
          <p:cNvPr id="45061" name="Picture 6" descr="pollution_global_hires"/>
          <p:cNvPicPr>
            <a:picLocks noChangeAspect="1" noChangeArrowheads="1"/>
          </p:cNvPicPr>
          <p:nvPr/>
        </p:nvPicPr>
        <p:blipFill>
          <a:blip r:embed="rId4" cstate="print">
            <a:lum bright="-6000"/>
          </a:blip>
          <a:srcRect l="13792" t="7143" r="73589" b="65623"/>
          <a:stretch>
            <a:fillRect/>
          </a:stretch>
        </p:blipFill>
        <p:spPr bwMode="auto">
          <a:xfrm>
            <a:off x="1676400" y="2895600"/>
            <a:ext cx="2895600" cy="2171700"/>
          </a:xfrm>
          <a:prstGeom prst="rect">
            <a:avLst/>
          </a:prstGeom>
          <a:noFill/>
          <a:ln w="9525">
            <a:noFill/>
            <a:miter lim="800000"/>
            <a:headEnd/>
            <a:tailEnd/>
          </a:ln>
        </p:spPr>
      </p:pic>
      <p:sp>
        <p:nvSpPr>
          <p:cNvPr id="45062" name="TextBox 3"/>
          <p:cNvSpPr txBox="1">
            <a:spLocks noChangeArrowheads="1"/>
          </p:cNvSpPr>
          <p:nvPr/>
        </p:nvSpPr>
        <p:spPr bwMode="auto">
          <a:xfrm>
            <a:off x="1981200" y="2971800"/>
            <a:ext cx="2209800" cy="338138"/>
          </a:xfrm>
          <a:prstGeom prst="rect">
            <a:avLst/>
          </a:prstGeom>
          <a:noFill/>
          <a:ln w="9525">
            <a:noFill/>
            <a:miter lim="800000"/>
            <a:headEnd/>
            <a:tailEnd/>
          </a:ln>
        </p:spPr>
        <p:txBody>
          <a:bodyPr>
            <a:spAutoFit/>
          </a:bodyPr>
          <a:lstStyle/>
          <a:p>
            <a:r>
              <a:rPr lang="en-US" sz="1600">
                <a:solidFill>
                  <a:schemeClr val="bg1"/>
                </a:solidFill>
                <a:cs typeface="Times New Roman" pitchFamily="18" charset="0"/>
              </a:rPr>
              <a:t>Scia column NO</a:t>
            </a:r>
            <a:r>
              <a:rPr lang="en-US" sz="1600" baseline="-25000">
                <a:solidFill>
                  <a:schemeClr val="bg1"/>
                </a:solidFill>
                <a:cs typeface="Times New Roman" pitchFamily="18" charset="0"/>
              </a:rPr>
              <a:t>2</a:t>
            </a:r>
            <a:r>
              <a:rPr lang="en-US" sz="1600">
                <a:solidFill>
                  <a:schemeClr val="bg1"/>
                </a:solidFill>
                <a:cs typeface="Times New Roman" pitchFamily="18" charset="0"/>
              </a:rPr>
              <a:t> obs.</a:t>
            </a: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ftr" sz="quarter" idx="11"/>
          </p:nvPr>
        </p:nvSpPr>
        <p:spPr>
          <a:noFill/>
        </p:spPr>
        <p:txBody>
          <a:bodyPr/>
          <a:lstStyle/>
          <a:p>
            <a:r>
              <a:rPr lang="en-US" smtClean="0"/>
              <a:t>Copyright © 2010  R.R. Dickerson</a:t>
            </a:r>
          </a:p>
        </p:txBody>
      </p:sp>
      <p:sp>
        <p:nvSpPr>
          <p:cNvPr id="46083" name="Rectangle 6"/>
          <p:cNvSpPr>
            <a:spLocks noGrp="1" noChangeArrowheads="1"/>
          </p:cNvSpPr>
          <p:nvPr>
            <p:ph type="sldNum" sz="quarter" idx="12"/>
          </p:nvPr>
        </p:nvSpPr>
        <p:spPr>
          <a:noFill/>
        </p:spPr>
        <p:txBody>
          <a:bodyPr/>
          <a:lstStyle/>
          <a:p>
            <a:fld id="{27C6D935-8E09-4200-AC0A-E86436876A9B}" type="slidenum">
              <a:rPr lang="en-US" smtClean="0"/>
              <a:pPr/>
              <a:t>36</a:t>
            </a:fld>
            <a:endParaRPr lang="en-US" smtClean="0"/>
          </a:p>
        </p:txBody>
      </p:sp>
      <p:sp>
        <p:nvSpPr>
          <p:cNvPr id="46084" name="Rectangle 2"/>
          <p:cNvSpPr>
            <a:spLocks noGrp="1" noChangeArrowheads="1"/>
          </p:cNvSpPr>
          <p:nvPr>
            <p:ph type="title"/>
          </p:nvPr>
        </p:nvSpPr>
        <p:spPr>
          <a:xfrm>
            <a:off x="457200" y="-344488"/>
            <a:ext cx="8229600" cy="1143001"/>
          </a:xfrm>
          <a:noFill/>
        </p:spPr>
        <p:txBody>
          <a:bodyPr/>
          <a:lstStyle/>
          <a:p>
            <a:pPr eaLnBrk="1" hangingPunct="1"/>
            <a:r>
              <a:rPr lang="en-US" sz="2800" smtClean="0"/>
              <a:t>Space-borne NO</a:t>
            </a:r>
            <a:r>
              <a:rPr lang="en-US" sz="2800" baseline="-25000" smtClean="0"/>
              <a:t>2</a:t>
            </a:r>
            <a:r>
              <a:rPr lang="en-US" sz="2800" smtClean="0"/>
              <a:t> reveals urban NO</a:t>
            </a:r>
            <a:r>
              <a:rPr lang="en-US" sz="2800" baseline="-25000" smtClean="0"/>
              <a:t>x</a:t>
            </a:r>
            <a:r>
              <a:rPr lang="en-US" sz="2800" smtClean="0"/>
              <a:t> emissions</a:t>
            </a:r>
          </a:p>
        </p:txBody>
      </p:sp>
      <p:sp>
        <p:nvSpPr>
          <p:cNvPr id="46085" name="Text Box 3"/>
          <p:cNvSpPr txBox="1">
            <a:spLocks noChangeArrowheads="1"/>
          </p:cNvSpPr>
          <p:nvPr/>
        </p:nvSpPr>
        <p:spPr bwMode="auto">
          <a:xfrm>
            <a:off x="3192463" y="6381750"/>
            <a:ext cx="5021262" cy="304800"/>
          </a:xfrm>
          <a:prstGeom prst="rect">
            <a:avLst/>
          </a:prstGeom>
          <a:noFill/>
          <a:ln w="9525">
            <a:noFill/>
            <a:miter lim="800000"/>
            <a:headEnd/>
            <a:tailEnd/>
          </a:ln>
        </p:spPr>
        <p:txBody>
          <a:bodyPr wrap="none">
            <a:spAutoFit/>
          </a:bodyPr>
          <a:lstStyle/>
          <a:p>
            <a:r>
              <a:rPr lang="en-US" sz="1400">
                <a:latin typeface="Times New Roman" pitchFamily="18" charset="0"/>
              </a:rPr>
              <a:t>Herman </a:t>
            </a:r>
            <a:r>
              <a:rPr lang="en-US" sz="1400" i="1">
                <a:latin typeface="Times New Roman" pitchFamily="18" charset="0"/>
              </a:rPr>
              <a:t>et al</a:t>
            </a:r>
            <a:r>
              <a:rPr lang="en-US" sz="1400">
                <a:latin typeface="Times New Roman" pitchFamily="18" charset="0"/>
              </a:rPr>
              <a:t>.,</a:t>
            </a:r>
            <a:r>
              <a:rPr lang="en-US" sz="1400" i="1">
                <a:latin typeface="Times New Roman" pitchFamily="18" charset="0"/>
              </a:rPr>
              <a:t> NCAR Air Quality Remote Sensing from Space</a:t>
            </a:r>
            <a:r>
              <a:rPr lang="en-US" sz="1400">
                <a:latin typeface="Times New Roman" pitchFamily="18" charset="0"/>
              </a:rPr>
              <a:t>, 2006</a:t>
            </a:r>
          </a:p>
        </p:txBody>
      </p:sp>
      <p:pic>
        <p:nvPicPr>
          <p:cNvPr id="46086" name="Picture 4" descr="scia_no2_USE_noborders_DU_2004"/>
          <p:cNvPicPr>
            <a:picLocks noChangeAspect="1" noChangeArrowheads="1"/>
          </p:cNvPicPr>
          <p:nvPr/>
        </p:nvPicPr>
        <p:blipFill>
          <a:blip r:embed="rId3" cstate="print"/>
          <a:srcRect b="19159"/>
          <a:stretch>
            <a:fillRect/>
          </a:stretch>
        </p:blipFill>
        <p:spPr bwMode="auto">
          <a:xfrm>
            <a:off x="1706563" y="668338"/>
            <a:ext cx="5905500" cy="4989512"/>
          </a:xfrm>
          <a:prstGeom prst="rect">
            <a:avLst/>
          </a:prstGeom>
          <a:noFill/>
          <a:ln w="9525">
            <a:noFill/>
            <a:miter lim="800000"/>
            <a:headEnd/>
            <a:tailEnd/>
          </a:ln>
        </p:spPr>
      </p:pic>
      <p:sp>
        <p:nvSpPr>
          <p:cNvPr id="46087" name="Rectangle 5"/>
          <p:cNvSpPr>
            <a:spLocks noChangeArrowheads="1"/>
          </p:cNvSpPr>
          <p:nvPr/>
        </p:nvSpPr>
        <p:spPr bwMode="auto">
          <a:xfrm>
            <a:off x="881063" y="5572125"/>
            <a:ext cx="7556500" cy="581025"/>
          </a:xfrm>
          <a:prstGeom prst="rect">
            <a:avLst/>
          </a:prstGeom>
          <a:noFill/>
          <a:ln w="9525">
            <a:noFill/>
            <a:miter lim="800000"/>
            <a:headEnd/>
            <a:tailEnd/>
          </a:ln>
        </p:spPr>
        <p:txBody>
          <a:bodyPr wrap="none">
            <a:spAutoFit/>
          </a:bodyPr>
          <a:lstStyle/>
          <a:p>
            <a:pPr algn="ctr"/>
            <a:r>
              <a:rPr lang="en-US" sz="1600" b="1"/>
              <a:t>Tropospheric NO</a:t>
            </a:r>
            <a:r>
              <a:rPr lang="en-US" sz="1600" b="1" baseline="-25000"/>
              <a:t>2</a:t>
            </a:r>
            <a:r>
              <a:rPr lang="en-US" sz="1600" b="1"/>
              <a:t> columns derived from SCIAMACHY measurements, 2004. </a:t>
            </a:r>
          </a:p>
          <a:p>
            <a:pPr algn="ctr"/>
            <a:r>
              <a:rPr lang="en-US" sz="1600" b="1"/>
              <a:t>The NO</a:t>
            </a:r>
            <a:r>
              <a:rPr lang="en-US" sz="1600" b="1" baseline="-25000"/>
              <a:t>2</a:t>
            </a:r>
            <a:r>
              <a:rPr lang="en-US" sz="1600" b="1"/>
              <a:t> hot-spots coincide with the locations of the labeled cities.</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ftr" sz="quarter" idx="11"/>
          </p:nvPr>
        </p:nvSpPr>
        <p:spPr>
          <a:noFill/>
        </p:spPr>
        <p:txBody>
          <a:bodyPr/>
          <a:lstStyle/>
          <a:p>
            <a:r>
              <a:rPr lang="en-US" smtClean="0"/>
              <a:t>Copyright © 2010  R.R. Dickerson</a:t>
            </a:r>
          </a:p>
        </p:txBody>
      </p:sp>
      <p:sp>
        <p:nvSpPr>
          <p:cNvPr id="47107" name="Rectangle 6"/>
          <p:cNvSpPr>
            <a:spLocks noGrp="1" noChangeArrowheads="1"/>
          </p:cNvSpPr>
          <p:nvPr>
            <p:ph type="sldNum" sz="quarter" idx="12"/>
          </p:nvPr>
        </p:nvSpPr>
        <p:spPr>
          <a:noFill/>
        </p:spPr>
        <p:txBody>
          <a:bodyPr/>
          <a:lstStyle/>
          <a:p>
            <a:fld id="{7AD91118-3DFE-41D7-8FE7-01F7D32D3BCA}" type="slidenum">
              <a:rPr lang="en-US" smtClean="0"/>
              <a:pPr/>
              <a:t>37</a:t>
            </a:fld>
            <a:endParaRPr lang="en-US" smtClean="0"/>
          </a:p>
        </p:txBody>
      </p:sp>
      <p:sp>
        <p:nvSpPr>
          <p:cNvPr id="47108" name="Rectangle 2"/>
          <p:cNvSpPr>
            <a:spLocks noGrp="1" noChangeArrowheads="1"/>
          </p:cNvSpPr>
          <p:nvPr>
            <p:ph type="title"/>
          </p:nvPr>
        </p:nvSpPr>
        <p:spPr>
          <a:xfrm>
            <a:off x="457200" y="-115888"/>
            <a:ext cx="8229600" cy="1143001"/>
          </a:xfrm>
          <a:noFill/>
        </p:spPr>
        <p:txBody>
          <a:bodyPr/>
          <a:lstStyle/>
          <a:p>
            <a:pPr eaLnBrk="1" hangingPunct="1"/>
            <a:r>
              <a:rPr lang="en-US" sz="2400" smtClean="0"/>
              <a:t>Space-borne NO</a:t>
            </a:r>
            <a:r>
              <a:rPr lang="en-US" sz="2400" baseline="-25000" smtClean="0"/>
              <a:t>2</a:t>
            </a:r>
            <a:r>
              <a:rPr lang="en-US" sz="2400" smtClean="0"/>
              <a:t> helps improve emission models and reveals trends in NO</a:t>
            </a:r>
            <a:r>
              <a:rPr lang="en-US" sz="2400" baseline="-25000" smtClean="0"/>
              <a:t>x</a:t>
            </a:r>
            <a:r>
              <a:rPr lang="en-US" sz="2400" smtClean="0"/>
              <a:t> emissions</a:t>
            </a:r>
          </a:p>
        </p:txBody>
      </p:sp>
      <p:grpSp>
        <p:nvGrpSpPr>
          <p:cNvPr id="47109" name="Group 3"/>
          <p:cNvGrpSpPr>
            <a:grpSpLocks/>
          </p:cNvGrpSpPr>
          <p:nvPr/>
        </p:nvGrpSpPr>
        <p:grpSpPr bwMode="auto">
          <a:xfrm>
            <a:off x="350838" y="1074738"/>
            <a:ext cx="4144962" cy="5643562"/>
            <a:chOff x="240" y="605"/>
            <a:chExt cx="2611" cy="3555"/>
          </a:xfrm>
        </p:grpSpPr>
        <p:pic>
          <p:nvPicPr>
            <p:cNvPr id="47112" name="Picture 4" descr="2006gl027749-op01"/>
            <p:cNvPicPr>
              <a:picLocks noChangeAspect="1" noChangeArrowheads="1"/>
            </p:cNvPicPr>
            <p:nvPr/>
          </p:nvPicPr>
          <p:blipFill>
            <a:blip r:embed="rId3" cstate="print"/>
            <a:srcRect/>
            <a:stretch>
              <a:fillRect/>
            </a:stretch>
          </p:blipFill>
          <p:spPr bwMode="auto">
            <a:xfrm>
              <a:off x="240" y="605"/>
              <a:ext cx="1638" cy="3555"/>
            </a:xfrm>
            <a:prstGeom prst="rect">
              <a:avLst/>
            </a:prstGeom>
            <a:noFill/>
            <a:ln w="9525">
              <a:noFill/>
              <a:miter lim="800000"/>
              <a:headEnd/>
              <a:tailEnd/>
            </a:ln>
          </p:spPr>
        </p:pic>
        <p:sp>
          <p:nvSpPr>
            <p:cNvPr id="47113" name="Text Box 5"/>
            <p:cNvSpPr txBox="1">
              <a:spLocks noChangeArrowheads="1"/>
            </p:cNvSpPr>
            <p:nvPr/>
          </p:nvSpPr>
          <p:spPr bwMode="auto">
            <a:xfrm>
              <a:off x="1953" y="941"/>
              <a:ext cx="898" cy="326"/>
            </a:xfrm>
            <a:prstGeom prst="rect">
              <a:avLst/>
            </a:prstGeom>
            <a:noFill/>
            <a:ln w="9525">
              <a:noFill/>
              <a:miter lim="800000"/>
              <a:headEnd/>
              <a:tailEnd/>
            </a:ln>
          </p:spPr>
          <p:txBody>
            <a:bodyPr wrap="none">
              <a:spAutoFit/>
            </a:bodyPr>
            <a:lstStyle/>
            <a:p>
              <a:r>
                <a:rPr lang="en-US" sz="1400" b="1"/>
                <a:t>SCIAMACHY</a:t>
              </a:r>
            </a:p>
            <a:p>
              <a:r>
                <a:rPr lang="en-US" sz="1400" b="1"/>
                <a:t>Measurements</a:t>
              </a:r>
            </a:p>
          </p:txBody>
        </p:sp>
        <p:sp>
          <p:nvSpPr>
            <p:cNvPr id="47114" name="AutoShape 6"/>
            <p:cNvSpPr>
              <a:spLocks/>
            </p:cNvSpPr>
            <p:nvPr/>
          </p:nvSpPr>
          <p:spPr bwMode="auto">
            <a:xfrm>
              <a:off x="1811" y="652"/>
              <a:ext cx="115" cy="903"/>
            </a:xfrm>
            <a:prstGeom prst="rightBrace">
              <a:avLst>
                <a:gd name="adj1" fmla="val 65435"/>
                <a:gd name="adj2" fmla="val 50000"/>
              </a:avLst>
            </a:prstGeom>
            <a:noFill/>
            <a:ln w="9525">
              <a:solidFill>
                <a:schemeClr val="tx1"/>
              </a:solidFill>
              <a:round/>
              <a:headEnd/>
              <a:tailEnd/>
            </a:ln>
          </p:spPr>
          <p:txBody>
            <a:bodyPr wrap="none" anchor="ctr"/>
            <a:lstStyle/>
            <a:p>
              <a:endParaRPr lang="en-US"/>
            </a:p>
          </p:txBody>
        </p:sp>
        <p:sp>
          <p:nvSpPr>
            <p:cNvPr id="47115" name="AutoShape 7"/>
            <p:cNvSpPr>
              <a:spLocks/>
            </p:cNvSpPr>
            <p:nvPr/>
          </p:nvSpPr>
          <p:spPr bwMode="auto">
            <a:xfrm>
              <a:off x="1811" y="1843"/>
              <a:ext cx="115" cy="903"/>
            </a:xfrm>
            <a:prstGeom prst="rightBrace">
              <a:avLst>
                <a:gd name="adj1" fmla="val 65435"/>
                <a:gd name="adj2" fmla="val 50000"/>
              </a:avLst>
            </a:prstGeom>
            <a:noFill/>
            <a:ln w="9525">
              <a:solidFill>
                <a:schemeClr val="tx1"/>
              </a:solidFill>
              <a:round/>
              <a:headEnd/>
              <a:tailEnd/>
            </a:ln>
          </p:spPr>
          <p:txBody>
            <a:bodyPr wrap="none" anchor="ctr"/>
            <a:lstStyle/>
            <a:p>
              <a:endParaRPr lang="en-US"/>
            </a:p>
          </p:txBody>
        </p:sp>
        <p:sp>
          <p:nvSpPr>
            <p:cNvPr id="47116" name="Text Box 8"/>
            <p:cNvSpPr txBox="1">
              <a:spLocks noChangeArrowheads="1"/>
            </p:cNvSpPr>
            <p:nvPr/>
          </p:nvSpPr>
          <p:spPr bwMode="auto">
            <a:xfrm>
              <a:off x="1953" y="2132"/>
              <a:ext cx="438" cy="326"/>
            </a:xfrm>
            <a:prstGeom prst="rect">
              <a:avLst/>
            </a:prstGeom>
            <a:noFill/>
            <a:ln w="9525">
              <a:noFill/>
              <a:miter lim="800000"/>
              <a:headEnd/>
              <a:tailEnd/>
            </a:ln>
          </p:spPr>
          <p:txBody>
            <a:bodyPr wrap="none">
              <a:spAutoFit/>
            </a:bodyPr>
            <a:lstStyle/>
            <a:p>
              <a:r>
                <a:rPr lang="en-US" sz="1400" b="1"/>
                <a:t>Initial</a:t>
              </a:r>
            </a:p>
            <a:p>
              <a:r>
                <a:rPr lang="en-US" sz="1400" b="1"/>
                <a:t>Model</a:t>
              </a:r>
            </a:p>
          </p:txBody>
        </p:sp>
        <p:sp>
          <p:nvSpPr>
            <p:cNvPr id="47117" name="AutoShape 9"/>
            <p:cNvSpPr>
              <a:spLocks/>
            </p:cNvSpPr>
            <p:nvPr/>
          </p:nvSpPr>
          <p:spPr bwMode="auto">
            <a:xfrm>
              <a:off x="1811" y="3004"/>
              <a:ext cx="115" cy="903"/>
            </a:xfrm>
            <a:prstGeom prst="rightBrace">
              <a:avLst>
                <a:gd name="adj1" fmla="val 65435"/>
                <a:gd name="adj2" fmla="val 50000"/>
              </a:avLst>
            </a:prstGeom>
            <a:noFill/>
            <a:ln w="9525">
              <a:solidFill>
                <a:schemeClr val="tx1"/>
              </a:solidFill>
              <a:round/>
              <a:headEnd/>
              <a:tailEnd/>
            </a:ln>
          </p:spPr>
          <p:txBody>
            <a:bodyPr wrap="none" anchor="ctr"/>
            <a:lstStyle/>
            <a:p>
              <a:endParaRPr lang="en-US"/>
            </a:p>
          </p:txBody>
        </p:sp>
        <p:sp>
          <p:nvSpPr>
            <p:cNvPr id="47118" name="Text Box 10"/>
            <p:cNvSpPr txBox="1">
              <a:spLocks noChangeArrowheads="1"/>
            </p:cNvSpPr>
            <p:nvPr/>
          </p:nvSpPr>
          <p:spPr bwMode="auto">
            <a:xfrm>
              <a:off x="1953" y="3154"/>
              <a:ext cx="675" cy="594"/>
            </a:xfrm>
            <a:prstGeom prst="rect">
              <a:avLst/>
            </a:prstGeom>
            <a:noFill/>
            <a:ln w="9525">
              <a:noFill/>
              <a:miter lim="800000"/>
              <a:headEnd/>
              <a:tailEnd/>
            </a:ln>
          </p:spPr>
          <p:txBody>
            <a:bodyPr wrap="none">
              <a:spAutoFit/>
            </a:bodyPr>
            <a:lstStyle/>
            <a:p>
              <a:r>
                <a:rPr lang="en-US" sz="1400" b="1"/>
                <a:t>Model</a:t>
              </a:r>
            </a:p>
            <a:p>
              <a:r>
                <a:rPr lang="en-US" sz="1400" b="1"/>
                <a:t>With</a:t>
              </a:r>
            </a:p>
            <a:p>
              <a:r>
                <a:rPr lang="en-US" sz="1400" b="1"/>
                <a:t>Revised</a:t>
              </a:r>
            </a:p>
            <a:p>
              <a:r>
                <a:rPr lang="en-US" sz="1400" b="1"/>
                <a:t>Emissions</a:t>
              </a:r>
            </a:p>
          </p:txBody>
        </p:sp>
      </p:grpSp>
      <p:pic>
        <p:nvPicPr>
          <p:cNvPr id="47110" name="Picture 11" descr="2006gl027749-op02"/>
          <p:cNvPicPr>
            <a:picLocks noChangeAspect="1" noChangeArrowheads="1"/>
          </p:cNvPicPr>
          <p:nvPr/>
        </p:nvPicPr>
        <p:blipFill>
          <a:blip r:embed="rId4" cstate="print"/>
          <a:srcRect/>
          <a:stretch>
            <a:fillRect/>
          </a:stretch>
        </p:blipFill>
        <p:spPr bwMode="auto">
          <a:xfrm>
            <a:off x="4432300" y="2373313"/>
            <a:ext cx="4575175" cy="2806700"/>
          </a:xfrm>
          <a:prstGeom prst="rect">
            <a:avLst/>
          </a:prstGeom>
          <a:noFill/>
          <a:ln w="9525">
            <a:noFill/>
            <a:miter lim="800000"/>
            <a:headEnd/>
            <a:tailEnd/>
          </a:ln>
        </p:spPr>
      </p:pic>
      <p:sp>
        <p:nvSpPr>
          <p:cNvPr id="47111" name="Text Box 12"/>
          <p:cNvSpPr txBox="1">
            <a:spLocks noChangeArrowheads="1"/>
          </p:cNvSpPr>
          <p:nvPr/>
        </p:nvSpPr>
        <p:spPr bwMode="auto">
          <a:xfrm>
            <a:off x="6961188" y="5900738"/>
            <a:ext cx="1768475" cy="304800"/>
          </a:xfrm>
          <a:prstGeom prst="rect">
            <a:avLst/>
          </a:prstGeom>
          <a:noFill/>
          <a:ln w="9525">
            <a:noFill/>
            <a:miter lim="800000"/>
            <a:headEnd/>
            <a:tailEnd/>
          </a:ln>
        </p:spPr>
        <p:txBody>
          <a:bodyPr wrap="none">
            <a:spAutoFit/>
          </a:bodyPr>
          <a:lstStyle/>
          <a:p>
            <a:r>
              <a:rPr lang="en-US" sz="1400">
                <a:latin typeface="Times New Roman" pitchFamily="18" charset="0"/>
              </a:rPr>
              <a:t>Kim </a:t>
            </a:r>
            <a:r>
              <a:rPr lang="en-US" sz="1400" i="1">
                <a:latin typeface="Times New Roman" pitchFamily="18" charset="0"/>
              </a:rPr>
              <a:t>et al</a:t>
            </a:r>
            <a:r>
              <a:rPr lang="en-US" sz="1400">
                <a:latin typeface="Times New Roman" pitchFamily="18" charset="0"/>
              </a:rPr>
              <a:t>., </a:t>
            </a:r>
            <a:r>
              <a:rPr lang="en-US" sz="1400" i="1">
                <a:latin typeface="Times New Roman" pitchFamily="18" charset="0"/>
              </a:rPr>
              <a:t>GRL</a:t>
            </a:r>
            <a:r>
              <a:rPr lang="en-US" sz="1400">
                <a:latin typeface="Times New Roman" pitchFamily="18" charset="0"/>
              </a:rPr>
              <a:t>, 2006</a:t>
            </a: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4" name="Slide Number Placeholder 5"/>
          <p:cNvSpPr>
            <a:spLocks noGrp="1"/>
          </p:cNvSpPr>
          <p:nvPr>
            <p:ph type="sldNum" sz="quarter" idx="12"/>
          </p:nvPr>
        </p:nvSpPr>
        <p:spPr/>
        <p:txBody>
          <a:bodyPr/>
          <a:lstStyle/>
          <a:p>
            <a:pPr>
              <a:defRPr/>
            </a:pPr>
            <a:fld id="{34C201E9-097C-4EC4-8B04-C73B27C9BCFF}" type="slidenum">
              <a:rPr lang="en-US"/>
              <a:pPr>
                <a:defRPr/>
              </a:pPr>
              <a:t>38</a:t>
            </a:fld>
            <a:endParaRPr lang="en-US"/>
          </a:p>
        </p:txBody>
      </p:sp>
      <p:graphicFrame>
        <p:nvGraphicFramePr>
          <p:cNvPr id="2050" name="Object 5"/>
          <p:cNvGraphicFramePr>
            <a:graphicFrameLocks noChangeAspect="1"/>
          </p:cNvGraphicFramePr>
          <p:nvPr/>
        </p:nvGraphicFramePr>
        <p:xfrm>
          <a:off x="228600" y="609600"/>
          <a:ext cx="8686800" cy="4946650"/>
        </p:xfrm>
        <a:graphic>
          <a:graphicData uri="http://schemas.openxmlformats.org/presentationml/2006/ole">
            <p:oleObj spid="_x0000_s2050" name="Chart" r:id="rId4" imgW="4667402" imgH="2657551" progId="Excel.Chart.8">
              <p:embed/>
            </p:oleObj>
          </a:graphicData>
        </a:graphic>
      </p:graphicFrame>
    </p:spTree>
    <p:custDataLst>
      <p:tags r:id="rId2"/>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ftr" sz="quarter" idx="11"/>
          </p:nvPr>
        </p:nvSpPr>
        <p:spPr>
          <a:noFill/>
        </p:spPr>
        <p:txBody>
          <a:bodyPr/>
          <a:lstStyle/>
          <a:p>
            <a:r>
              <a:rPr lang="en-US" smtClean="0"/>
              <a:t>Copyright © 2010  R.R. Dickerson</a:t>
            </a:r>
          </a:p>
        </p:txBody>
      </p:sp>
      <p:sp>
        <p:nvSpPr>
          <p:cNvPr id="48131" name="Rectangle 6"/>
          <p:cNvSpPr>
            <a:spLocks noGrp="1" noChangeArrowheads="1"/>
          </p:cNvSpPr>
          <p:nvPr>
            <p:ph type="sldNum" sz="quarter" idx="12"/>
          </p:nvPr>
        </p:nvSpPr>
        <p:spPr>
          <a:noFill/>
        </p:spPr>
        <p:txBody>
          <a:bodyPr/>
          <a:lstStyle/>
          <a:p>
            <a:fld id="{D2284404-0A26-4777-A80C-0C12BDCB168B}" type="slidenum">
              <a:rPr lang="en-US" smtClean="0"/>
              <a:pPr/>
              <a:t>39</a:t>
            </a:fld>
            <a:endParaRPr lang="en-US" smtClean="0"/>
          </a:p>
        </p:txBody>
      </p:sp>
      <p:sp>
        <p:nvSpPr>
          <p:cNvPr id="48132"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128DA23-F00C-482E-BE79-2F65C011A9B7}" type="slidenum">
              <a:rPr lang="en-US" sz="1400">
                <a:solidFill>
                  <a:srgbClr val="000000"/>
                </a:solidFill>
                <a:cs typeface="Times New Roman" pitchFamily="18" charset="0"/>
              </a:rPr>
              <a:pPr algn="r"/>
              <a:t>39</a:t>
            </a:fld>
            <a:endParaRPr lang="en-US" sz="1400">
              <a:solidFill>
                <a:srgbClr val="000000"/>
              </a:solidFill>
              <a:cs typeface="Times New Roman" pitchFamily="18" charset="0"/>
            </a:endParaRPr>
          </a:p>
        </p:txBody>
      </p:sp>
      <p:pic>
        <p:nvPicPr>
          <p:cNvPr id="48133" name="Picture 4"/>
          <p:cNvPicPr>
            <a:picLocks noChangeAspect="1" noChangeArrowheads="1"/>
          </p:cNvPicPr>
          <p:nvPr/>
        </p:nvPicPr>
        <p:blipFill>
          <a:blip r:embed="rId4" cstate="print"/>
          <a:srcRect/>
          <a:stretch>
            <a:fillRect/>
          </a:stretch>
        </p:blipFill>
        <p:spPr bwMode="auto">
          <a:xfrm>
            <a:off x="800100" y="571500"/>
            <a:ext cx="7429500" cy="4606925"/>
          </a:xfrm>
          <a:prstGeom prst="rect">
            <a:avLst/>
          </a:prstGeom>
          <a:noFill/>
          <a:ln w="9525">
            <a:noFill/>
            <a:miter lim="800000"/>
            <a:headEnd/>
            <a:tailEnd/>
          </a:ln>
        </p:spPr>
      </p:pic>
      <p:sp>
        <p:nvSpPr>
          <p:cNvPr id="99331" name="Text Box 5"/>
          <p:cNvSpPr txBox="1">
            <a:spLocks noChangeArrowheads="1"/>
          </p:cNvSpPr>
          <p:nvPr/>
        </p:nvSpPr>
        <p:spPr bwMode="auto">
          <a:xfrm>
            <a:off x="1676400" y="5486400"/>
            <a:ext cx="5943600" cy="822325"/>
          </a:xfrm>
          <a:prstGeom prst="rect">
            <a:avLst/>
          </a:prstGeom>
          <a:noFill/>
          <a:ln w="9525">
            <a:noFill/>
            <a:miter lim="800000"/>
            <a:headEnd/>
            <a:tailEnd/>
          </a:ln>
        </p:spPr>
        <p:txBody>
          <a:bodyPr>
            <a:spAutoFit/>
          </a:bodyPr>
          <a:lstStyle/>
          <a:p>
            <a:pPr algn="ctr">
              <a:spcBef>
                <a:spcPct val="50000"/>
              </a:spcBef>
              <a:defRPr/>
            </a:pPr>
            <a:r>
              <a:rPr lang="en-US" sz="2400">
                <a:solidFill>
                  <a:srgbClr val="000000"/>
                </a:solidFill>
                <a:latin typeface="Times New Roman" pitchFamily="18" charset="0"/>
                <a:cs typeface="+mn-cs"/>
              </a:rPr>
              <a:t>Response of ozone to Maximum temperature measured in Baltimore.  1994-2004</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4" name="Slide Number Placeholder 5"/>
          <p:cNvSpPr>
            <a:spLocks noGrp="1"/>
          </p:cNvSpPr>
          <p:nvPr>
            <p:ph type="sldNum" sz="quarter" idx="12"/>
          </p:nvPr>
        </p:nvSpPr>
        <p:spPr/>
        <p:txBody>
          <a:bodyPr/>
          <a:lstStyle/>
          <a:p>
            <a:pPr>
              <a:defRPr/>
            </a:pPr>
            <a:fld id="{6055E879-B4C8-4A3A-B425-F83126EE4A21}" type="slidenum">
              <a:rPr lang="en-US"/>
              <a:pPr>
                <a:defRPr/>
              </a:pPr>
              <a:t>4</a:t>
            </a:fld>
            <a:endParaRPr lang="en-US" dirty="0"/>
          </a:p>
        </p:txBody>
      </p:sp>
      <p:sp>
        <p:nvSpPr>
          <p:cNvPr id="16388" name="Rectangle 3"/>
          <p:cNvSpPr>
            <a:spLocks noChangeArrowheads="1"/>
          </p:cNvSpPr>
          <p:nvPr/>
        </p:nvSpPr>
        <p:spPr bwMode="auto">
          <a:xfrm>
            <a:off x="838200" y="1046163"/>
            <a:ext cx="8001000" cy="2835275"/>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rPr>
              <a:t>To summarize, chemists found a possible major anthropogenic perturbation of a vital natural process. In their zeal to explain this problem some of the chemists completely neglected the physics of the atmosphere. This irritated some meteorologists, who point out that one can equally well interpret the observations in a purely meteorological context. With the dust settled, we can see that the physics of the atmosphere controls the day-to-day variations and the general spatial structure, but chemistry can perturb the natural state and cause long term trends. This paradigm recurs.</a:t>
            </a: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21" name="Slide Number Placeholder 5"/>
          <p:cNvSpPr>
            <a:spLocks noGrp="1"/>
          </p:cNvSpPr>
          <p:nvPr>
            <p:ph type="sldNum" sz="quarter" idx="12"/>
          </p:nvPr>
        </p:nvSpPr>
        <p:spPr/>
        <p:txBody>
          <a:bodyPr/>
          <a:lstStyle/>
          <a:p>
            <a:pPr>
              <a:defRPr/>
            </a:pPr>
            <a:fld id="{8AA2F88B-C0D3-4EDA-8FDB-65878C6699E3}" type="slidenum">
              <a:rPr lang="en-US"/>
              <a:pPr>
                <a:defRPr/>
              </a:pPr>
              <a:t>40</a:t>
            </a:fld>
            <a:endParaRPr lang="en-US"/>
          </a:p>
        </p:txBody>
      </p:sp>
      <p:sp>
        <p:nvSpPr>
          <p:cNvPr id="2" name="Title 1"/>
          <p:cNvSpPr>
            <a:spLocks noGrp="1"/>
          </p:cNvSpPr>
          <p:nvPr>
            <p:ph type="title" idx="4294967295"/>
          </p:nvPr>
        </p:nvSpPr>
        <p:spPr/>
        <p:txBody>
          <a:bodyPr>
            <a:normAutofit fontScale="90000"/>
          </a:bodyPr>
          <a:lstStyle/>
          <a:p>
            <a:pPr algn="l" eaLnBrk="1" hangingPunct="1">
              <a:defRPr/>
            </a:pPr>
            <a:r>
              <a:rPr lang="en-US" sz="4000" smtClean="0"/>
              <a:t>Looking deeper into the data:</a:t>
            </a:r>
            <a:br>
              <a:rPr lang="en-US" sz="4000" smtClean="0"/>
            </a:br>
            <a:r>
              <a:rPr lang="en-US" sz="4000" smtClean="0"/>
              <a:t>													method</a:t>
            </a:r>
          </a:p>
        </p:txBody>
      </p:sp>
      <p:pic>
        <p:nvPicPr>
          <p:cNvPr id="49157" name="Picture 4" descr="tmp811"/>
          <p:cNvPicPr>
            <a:picLocks noChangeAspect="1" noChangeArrowheads="1"/>
          </p:cNvPicPr>
          <p:nvPr/>
        </p:nvPicPr>
        <p:blipFill>
          <a:blip r:embed="rId4" cstate="print"/>
          <a:srcRect/>
          <a:stretch>
            <a:fillRect/>
          </a:stretch>
        </p:blipFill>
        <p:spPr bwMode="auto">
          <a:xfrm>
            <a:off x="914400" y="1417638"/>
            <a:ext cx="4481513" cy="4584700"/>
          </a:xfrm>
          <a:prstGeom prst="rect">
            <a:avLst/>
          </a:prstGeom>
          <a:noFill/>
          <a:ln w="9525">
            <a:noFill/>
            <a:miter lim="800000"/>
            <a:headEnd/>
            <a:tailEnd/>
          </a:ln>
        </p:spPr>
      </p:pic>
      <p:sp>
        <p:nvSpPr>
          <p:cNvPr id="5" name="Rectangle 4"/>
          <p:cNvSpPr/>
          <p:nvPr/>
        </p:nvSpPr>
        <p:spPr>
          <a:xfrm>
            <a:off x="6016625" y="2360613"/>
            <a:ext cx="609600" cy="838200"/>
          </a:xfrm>
          <a:prstGeom prst="rect">
            <a:avLst/>
          </a:prstGeom>
          <a:no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cxnSp>
        <p:nvCxnSpPr>
          <p:cNvPr id="7" name="Straight Connector 6"/>
          <p:cNvCxnSpPr>
            <a:stCxn id="5" idx="1"/>
            <a:endCxn id="5" idx="3"/>
          </p:cNvCxnSpPr>
          <p:nvPr/>
        </p:nvCxnSpPr>
        <p:spPr>
          <a:xfrm rot="10800000" flipH="1">
            <a:off x="6016625" y="2779713"/>
            <a:ext cx="609600" cy="317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5" idx="0"/>
          </p:cNvCxnSpPr>
          <p:nvPr/>
        </p:nvCxnSpPr>
        <p:spPr>
          <a:xfrm rot="5400000" flipH="1" flipV="1">
            <a:off x="5979319" y="2018506"/>
            <a:ext cx="6858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6130132" y="3388519"/>
            <a:ext cx="381000" cy="158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9162" name="TextBox 11"/>
          <p:cNvSpPr txBox="1">
            <a:spLocks noChangeArrowheads="1"/>
          </p:cNvSpPr>
          <p:nvPr/>
        </p:nvSpPr>
        <p:spPr bwMode="auto">
          <a:xfrm>
            <a:off x="5918200" y="3490913"/>
            <a:ext cx="406400" cy="276225"/>
          </a:xfrm>
          <a:prstGeom prst="rect">
            <a:avLst/>
          </a:prstGeom>
          <a:noFill/>
          <a:ln w="9525">
            <a:noFill/>
            <a:miter lim="800000"/>
            <a:headEnd/>
            <a:tailEnd/>
          </a:ln>
        </p:spPr>
        <p:txBody>
          <a:bodyPr wrap="none">
            <a:spAutoFit/>
          </a:bodyPr>
          <a:lstStyle/>
          <a:p>
            <a:pPr defTabSz="457200"/>
            <a:r>
              <a:rPr lang="en-US" sz="1200"/>
              <a:t>5%</a:t>
            </a:r>
          </a:p>
        </p:txBody>
      </p:sp>
      <p:sp>
        <p:nvSpPr>
          <p:cNvPr id="49163" name="TextBox 12"/>
          <p:cNvSpPr txBox="1">
            <a:spLocks noChangeArrowheads="1"/>
          </p:cNvSpPr>
          <p:nvPr/>
        </p:nvSpPr>
        <p:spPr bwMode="auto">
          <a:xfrm>
            <a:off x="5527675" y="3060700"/>
            <a:ext cx="492125" cy="277813"/>
          </a:xfrm>
          <a:prstGeom prst="rect">
            <a:avLst/>
          </a:prstGeom>
          <a:noFill/>
          <a:ln w="9525">
            <a:noFill/>
            <a:miter lim="800000"/>
            <a:headEnd/>
            <a:tailEnd/>
          </a:ln>
        </p:spPr>
        <p:txBody>
          <a:bodyPr wrap="none">
            <a:spAutoFit/>
          </a:bodyPr>
          <a:lstStyle/>
          <a:p>
            <a:pPr defTabSz="457200"/>
            <a:r>
              <a:rPr lang="en-US" sz="1200">
                <a:solidFill>
                  <a:srgbClr val="0000FF"/>
                </a:solidFill>
              </a:rPr>
              <a:t>25%</a:t>
            </a:r>
          </a:p>
        </p:txBody>
      </p:sp>
      <p:sp>
        <p:nvSpPr>
          <p:cNvPr id="49164" name="TextBox 13"/>
          <p:cNvSpPr txBox="1">
            <a:spLocks noChangeArrowheads="1"/>
          </p:cNvSpPr>
          <p:nvPr/>
        </p:nvSpPr>
        <p:spPr bwMode="auto">
          <a:xfrm>
            <a:off x="5486400" y="2641600"/>
            <a:ext cx="492125" cy="277813"/>
          </a:xfrm>
          <a:prstGeom prst="rect">
            <a:avLst/>
          </a:prstGeom>
          <a:noFill/>
          <a:ln w="9525">
            <a:noFill/>
            <a:miter lim="800000"/>
            <a:headEnd/>
            <a:tailEnd/>
          </a:ln>
        </p:spPr>
        <p:txBody>
          <a:bodyPr wrap="none">
            <a:spAutoFit/>
          </a:bodyPr>
          <a:lstStyle/>
          <a:p>
            <a:pPr defTabSz="457200"/>
            <a:r>
              <a:rPr lang="en-US" sz="1200">
                <a:solidFill>
                  <a:srgbClr val="22F6FF"/>
                </a:solidFill>
              </a:rPr>
              <a:t>50%</a:t>
            </a:r>
          </a:p>
        </p:txBody>
      </p:sp>
      <p:sp>
        <p:nvSpPr>
          <p:cNvPr id="49165" name="TextBox 15"/>
          <p:cNvSpPr txBox="1">
            <a:spLocks noChangeArrowheads="1"/>
          </p:cNvSpPr>
          <p:nvPr/>
        </p:nvSpPr>
        <p:spPr bwMode="auto">
          <a:xfrm>
            <a:off x="5486400" y="2224088"/>
            <a:ext cx="492125" cy="276225"/>
          </a:xfrm>
          <a:prstGeom prst="rect">
            <a:avLst/>
          </a:prstGeom>
          <a:noFill/>
          <a:ln w="9525">
            <a:noFill/>
            <a:miter lim="800000"/>
            <a:headEnd/>
            <a:tailEnd/>
          </a:ln>
        </p:spPr>
        <p:txBody>
          <a:bodyPr wrap="none">
            <a:spAutoFit/>
          </a:bodyPr>
          <a:lstStyle/>
          <a:p>
            <a:pPr defTabSz="457200"/>
            <a:r>
              <a:rPr lang="en-US" sz="1200">
                <a:solidFill>
                  <a:srgbClr val="7AFF49"/>
                </a:solidFill>
              </a:rPr>
              <a:t>75%</a:t>
            </a:r>
          </a:p>
        </p:txBody>
      </p:sp>
      <p:sp>
        <p:nvSpPr>
          <p:cNvPr id="49166" name="TextBox 16"/>
          <p:cNvSpPr txBox="1">
            <a:spLocks noChangeArrowheads="1"/>
          </p:cNvSpPr>
          <p:nvPr/>
        </p:nvSpPr>
        <p:spPr bwMode="auto">
          <a:xfrm>
            <a:off x="5867400" y="1524000"/>
            <a:ext cx="492125" cy="276225"/>
          </a:xfrm>
          <a:prstGeom prst="rect">
            <a:avLst/>
          </a:prstGeom>
          <a:noFill/>
          <a:ln w="9525">
            <a:noFill/>
            <a:miter lim="800000"/>
            <a:headEnd/>
            <a:tailEnd/>
          </a:ln>
        </p:spPr>
        <p:txBody>
          <a:bodyPr wrap="none">
            <a:spAutoFit/>
          </a:bodyPr>
          <a:lstStyle/>
          <a:p>
            <a:pPr defTabSz="457200"/>
            <a:r>
              <a:rPr lang="en-US" sz="1200">
                <a:solidFill>
                  <a:srgbClr val="FF0000"/>
                </a:solidFill>
              </a:rPr>
              <a:t>95%</a:t>
            </a:r>
          </a:p>
        </p:txBody>
      </p:sp>
      <p:cxnSp>
        <p:nvCxnSpPr>
          <p:cNvPr id="19" name="Straight Connector 18"/>
          <p:cNvCxnSpPr>
            <a:cxnSpLocks noChangeShapeType="1"/>
          </p:cNvCxnSpPr>
          <p:nvPr/>
        </p:nvCxnSpPr>
        <p:spPr bwMode="auto">
          <a:xfrm>
            <a:off x="1979613" y="6003925"/>
            <a:ext cx="609600" cy="1588"/>
          </a:xfrm>
          <a:prstGeom prst="line">
            <a:avLst/>
          </a:prstGeom>
          <a:noFill/>
          <a:ln w="76200">
            <a:solidFill>
              <a:srgbClr val="F79646"/>
            </a:solidFill>
            <a:round/>
            <a:headEnd/>
            <a:tailEnd/>
          </a:ln>
          <a:effectLst>
            <a:outerShdw dist="20000" dir="5400000" rotWithShape="0">
              <a:srgbClr val="808080">
                <a:alpha val="37999"/>
              </a:srgbClr>
            </a:outerShdw>
          </a:effectLst>
        </p:spPr>
      </p:cxnSp>
      <p:sp>
        <p:nvSpPr>
          <p:cNvPr id="49168" name="TextBox 19"/>
          <p:cNvSpPr txBox="1">
            <a:spLocks noChangeArrowheads="1"/>
          </p:cNvSpPr>
          <p:nvPr/>
        </p:nvSpPr>
        <p:spPr bwMode="auto">
          <a:xfrm>
            <a:off x="2017713" y="6005513"/>
            <a:ext cx="571500" cy="368300"/>
          </a:xfrm>
          <a:prstGeom prst="rect">
            <a:avLst/>
          </a:prstGeom>
          <a:noFill/>
          <a:ln w="9525">
            <a:noFill/>
            <a:miter lim="800000"/>
            <a:headEnd/>
            <a:tailEnd/>
          </a:ln>
        </p:spPr>
        <p:txBody>
          <a:bodyPr wrap="none">
            <a:spAutoFit/>
          </a:bodyPr>
          <a:lstStyle/>
          <a:p>
            <a:pPr defTabSz="457200"/>
            <a:r>
              <a:rPr lang="en-US">
                <a:solidFill>
                  <a:srgbClr val="F79646"/>
                </a:solidFill>
              </a:rPr>
              <a:t>3°C</a:t>
            </a:r>
          </a:p>
        </p:txBody>
      </p:sp>
      <p:cxnSp>
        <p:nvCxnSpPr>
          <p:cNvPr id="22" name="Straight Connector 21"/>
          <p:cNvCxnSpPr>
            <a:cxnSpLocks noChangeShapeType="1"/>
          </p:cNvCxnSpPr>
          <p:nvPr/>
        </p:nvCxnSpPr>
        <p:spPr bwMode="auto">
          <a:xfrm rot="5400000">
            <a:off x="1723232" y="5744369"/>
            <a:ext cx="515937" cy="3175"/>
          </a:xfrm>
          <a:prstGeom prst="line">
            <a:avLst/>
          </a:prstGeom>
          <a:noFill/>
          <a:ln w="25400">
            <a:solidFill>
              <a:srgbClr val="F79646"/>
            </a:solidFill>
            <a:prstDash val="sysDash"/>
            <a:round/>
            <a:headEnd/>
            <a:tailEnd/>
          </a:ln>
          <a:effectLst>
            <a:outerShdw dist="20000" dir="5400000" rotWithShape="0">
              <a:srgbClr val="808080">
                <a:alpha val="37999"/>
              </a:srgbClr>
            </a:outerShdw>
          </a:effectLst>
        </p:spPr>
      </p:cxnSp>
      <p:cxnSp>
        <p:nvCxnSpPr>
          <p:cNvPr id="23" name="Straight Connector 22"/>
          <p:cNvCxnSpPr>
            <a:cxnSpLocks noChangeShapeType="1"/>
          </p:cNvCxnSpPr>
          <p:nvPr/>
        </p:nvCxnSpPr>
        <p:spPr bwMode="auto">
          <a:xfrm rot="5400000">
            <a:off x="2332832" y="5744369"/>
            <a:ext cx="515937" cy="3175"/>
          </a:xfrm>
          <a:prstGeom prst="line">
            <a:avLst/>
          </a:prstGeom>
          <a:noFill/>
          <a:ln w="25400">
            <a:solidFill>
              <a:srgbClr val="F79646"/>
            </a:solidFill>
            <a:prstDash val="sysDash"/>
            <a:round/>
            <a:headEnd/>
            <a:tailEnd/>
          </a:ln>
          <a:effectLst>
            <a:outerShdw dist="20000" dir="5400000" rotWithShape="0">
              <a:srgbClr val="808080">
                <a:alpha val="37999"/>
              </a:srgbClr>
            </a:outerShdw>
          </a:effectLst>
        </p:spPr>
      </p:cxnSp>
      <p:sp>
        <p:nvSpPr>
          <p:cNvPr id="49171" name="TextBox 23"/>
          <p:cNvSpPr txBox="1">
            <a:spLocks noChangeArrowheads="1"/>
          </p:cNvSpPr>
          <p:nvPr/>
        </p:nvSpPr>
        <p:spPr bwMode="auto">
          <a:xfrm>
            <a:off x="1219200" y="6373813"/>
            <a:ext cx="2314575" cy="369887"/>
          </a:xfrm>
          <a:prstGeom prst="rect">
            <a:avLst/>
          </a:prstGeom>
          <a:noFill/>
          <a:ln w="9525">
            <a:noFill/>
            <a:miter lim="800000"/>
            <a:headEnd/>
            <a:tailEnd/>
          </a:ln>
        </p:spPr>
        <p:txBody>
          <a:bodyPr wrap="none">
            <a:spAutoFit/>
          </a:bodyPr>
          <a:lstStyle/>
          <a:p>
            <a:pPr defTabSz="457200"/>
            <a:r>
              <a:rPr lang="en-US"/>
              <a:t>Temperature Binning</a:t>
            </a:r>
          </a:p>
        </p:txBody>
      </p:sp>
      <p:sp>
        <p:nvSpPr>
          <p:cNvPr id="49172" name="Text Box 8"/>
          <p:cNvSpPr txBox="1">
            <a:spLocks noChangeArrowheads="1"/>
          </p:cNvSpPr>
          <p:nvPr/>
        </p:nvSpPr>
        <p:spPr bwMode="auto">
          <a:xfrm>
            <a:off x="5395913" y="4318000"/>
            <a:ext cx="3367087" cy="1169988"/>
          </a:xfrm>
          <a:prstGeom prst="rect">
            <a:avLst/>
          </a:prstGeom>
          <a:noFill/>
          <a:ln w="9525">
            <a:noFill/>
            <a:miter lim="800000"/>
            <a:headEnd/>
            <a:tailEnd/>
          </a:ln>
        </p:spPr>
        <p:txBody>
          <a:bodyPr wrap="none">
            <a:spAutoFit/>
          </a:bodyPr>
          <a:lstStyle/>
          <a:p>
            <a:pPr algn="ctr" defTabSz="457200"/>
            <a:r>
              <a:rPr lang="en-US" sz="1400" b="1">
                <a:latin typeface="Calibri" pitchFamily="34" charset="0"/>
              </a:rPr>
              <a:t>Ozone rises as temperature increases</a:t>
            </a:r>
          </a:p>
          <a:p>
            <a:pPr algn="ctr" defTabSz="457200"/>
            <a:endParaRPr lang="en-US" sz="1400" b="1">
              <a:latin typeface="Calibri" pitchFamily="34" charset="0"/>
            </a:endParaRPr>
          </a:p>
          <a:p>
            <a:pPr algn="ctr" defTabSz="457200"/>
            <a:r>
              <a:rPr lang="en-US" b="1">
                <a:latin typeface="Calibri" pitchFamily="34" charset="0"/>
              </a:rPr>
              <a:t>The slope is defined to be the</a:t>
            </a:r>
          </a:p>
          <a:p>
            <a:pPr algn="ctr" defTabSz="457200"/>
            <a:r>
              <a:rPr lang="en-US" sz="1400" b="1">
                <a:latin typeface="Calibri" pitchFamily="34" charset="0"/>
              </a:rPr>
              <a:t>   </a:t>
            </a:r>
            <a:r>
              <a:rPr lang="en-US" sz="2400" b="1">
                <a:solidFill>
                  <a:srgbClr val="FF0000"/>
                </a:solidFill>
                <a:latin typeface="Calibri" pitchFamily="34" charset="0"/>
              </a:rPr>
              <a:t>“climate penalty factor”</a:t>
            </a:r>
          </a:p>
        </p:txBody>
      </p:sp>
      <p:sp>
        <p:nvSpPr>
          <p:cNvPr id="49173" name="Slide Number Placeholder 20"/>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a:fld id="{3420AB39-5BD3-45A5-887E-10C8D99BB4C0}" type="slidenum">
              <a:rPr lang="en-US" sz="1200">
                <a:solidFill>
                  <a:srgbClr val="898989"/>
                </a:solidFill>
                <a:latin typeface="Calibri" pitchFamily="34" charset="0"/>
              </a:rPr>
              <a:pPr algn="r" defTabSz="457200"/>
              <a:t>40</a:t>
            </a:fld>
            <a:endParaRPr lang="en-US" sz="1200">
              <a:solidFill>
                <a:srgbClr val="898989"/>
              </a:solidFill>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4" name="Slide Number Placeholder 5"/>
          <p:cNvSpPr>
            <a:spLocks noGrp="1"/>
          </p:cNvSpPr>
          <p:nvPr>
            <p:ph type="sldNum" sz="quarter" idx="12"/>
          </p:nvPr>
        </p:nvSpPr>
        <p:spPr/>
        <p:txBody>
          <a:bodyPr/>
          <a:lstStyle/>
          <a:p>
            <a:pPr>
              <a:defRPr/>
            </a:pPr>
            <a:fld id="{51F55401-A501-4ED0-BC49-9F16A0992377}" type="slidenum">
              <a:rPr lang="en-US"/>
              <a:pPr>
                <a:defRPr/>
              </a:pPr>
              <a:t>41</a:t>
            </a:fld>
            <a:endParaRPr lang="en-US"/>
          </a:p>
        </p:txBody>
      </p:sp>
      <p:pic>
        <p:nvPicPr>
          <p:cNvPr id="50180" name="Picture 2" descr="tmp811"/>
          <p:cNvPicPr>
            <a:picLocks noChangeAspect="1" noChangeArrowheads="1"/>
          </p:cNvPicPr>
          <p:nvPr/>
        </p:nvPicPr>
        <p:blipFill>
          <a:blip r:embed="rId4" cstate="print"/>
          <a:srcRect/>
          <a:stretch>
            <a:fillRect/>
          </a:stretch>
        </p:blipFill>
        <p:spPr bwMode="auto">
          <a:xfrm>
            <a:off x="1803400" y="596900"/>
            <a:ext cx="5537200" cy="5664200"/>
          </a:xfrm>
          <a:prstGeom prst="rect">
            <a:avLst/>
          </a:prstGeom>
          <a:noFill/>
          <a:ln w="9525">
            <a:noFill/>
            <a:miter lim="800000"/>
            <a:headEnd/>
            <a:tailEnd/>
          </a:ln>
        </p:spPr>
      </p:pic>
    </p:spTree>
    <p:custDataLst>
      <p:tags r:id="rId1"/>
    </p:custData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4" name="Slide Number Placeholder 5"/>
          <p:cNvSpPr>
            <a:spLocks noGrp="1"/>
          </p:cNvSpPr>
          <p:nvPr>
            <p:ph type="sldNum" sz="quarter" idx="12"/>
          </p:nvPr>
        </p:nvSpPr>
        <p:spPr/>
        <p:txBody>
          <a:bodyPr/>
          <a:lstStyle/>
          <a:p>
            <a:pPr>
              <a:defRPr/>
            </a:pPr>
            <a:fld id="{61F87097-ED86-448F-85DC-3491084B28C2}" type="slidenum">
              <a:rPr lang="en-US"/>
              <a:pPr>
                <a:defRPr/>
              </a:pPr>
              <a:t>42</a:t>
            </a:fld>
            <a:endParaRPr lang="en-US"/>
          </a:p>
        </p:txBody>
      </p:sp>
      <p:pic>
        <p:nvPicPr>
          <p:cNvPr id="51204" name="Picture 2" descr="tmp821"/>
          <p:cNvPicPr>
            <a:picLocks noChangeAspect="1" noChangeArrowheads="1"/>
          </p:cNvPicPr>
          <p:nvPr/>
        </p:nvPicPr>
        <p:blipFill>
          <a:blip r:embed="rId4" cstate="print"/>
          <a:srcRect/>
          <a:stretch>
            <a:fillRect/>
          </a:stretch>
        </p:blipFill>
        <p:spPr bwMode="auto">
          <a:xfrm>
            <a:off x="1803400" y="596900"/>
            <a:ext cx="5537200" cy="5664200"/>
          </a:xfrm>
          <a:prstGeom prst="rect">
            <a:avLst/>
          </a:prstGeom>
          <a:noFill/>
          <a:ln w="9525">
            <a:noFill/>
            <a:miter lim="800000"/>
            <a:headEnd/>
            <a:tailEnd/>
          </a:ln>
        </p:spPr>
      </p:pic>
    </p:spTree>
    <p:custDataLst>
      <p:tags r:id="rId1"/>
    </p:custData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4" name="Slide Number Placeholder 5"/>
          <p:cNvSpPr>
            <a:spLocks noGrp="1"/>
          </p:cNvSpPr>
          <p:nvPr>
            <p:ph type="sldNum" sz="quarter" idx="12"/>
          </p:nvPr>
        </p:nvSpPr>
        <p:spPr/>
        <p:txBody>
          <a:bodyPr/>
          <a:lstStyle/>
          <a:p>
            <a:pPr>
              <a:defRPr/>
            </a:pPr>
            <a:fld id="{5C94A83E-6BB6-4559-923E-4BFD9AE9EF14}" type="slidenum">
              <a:rPr lang="en-US"/>
              <a:pPr>
                <a:defRPr/>
              </a:pPr>
              <a:t>43</a:t>
            </a:fld>
            <a:endParaRPr lang="en-US"/>
          </a:p>
        </p:txBody>
      </p:sp>
      <p:pic>
        <p:nvPicPr>
          <p:cNvPr id="52228" name="Picture 2" descr="tmp810"/>
          <p:cNvPicPr>
            <a:picLocks noChangeAspect="1" noChangeArrowheads="1"/>
          </p:cNvPicPr>
          <p:nvPr/>
        </p:nvPicPr>
        <p:blipFill>
          <a:blip r:embed="rId4" cstate="print"/>
          <a:srcRect/>
          <a:stretch>
            <a:fillRect/>
          </a:stretch>
        </p:blipFill>
        <p:spPr bwMode="auto">
          <a:xfrm>
            <a:off x="1803400" y="596900"/>
            <a:ext cx="5537200" cy="5664200"/>
          </a:xfrm>
          <a:prstGeom prst="rect">
            <a:avLst/>
          </a:prstGeom>
          <a:noFill/>
          <a:ln w="9525">
            <a:noFill/>
            <a:miter lim="800000"/>
            <a:headEnd/>
            <a:tailEnd/>
          </a:ln>
        </p:spPr>
      </p:pic>
    </p:spTree>
    <p:custDataLst>
      <p:tags r:id="rId1"/>
    </p:custData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4" name="Slide Number Placeholder 5"/>
          <p:cNvSpPr>
            <a:spLocks noGrp="1"/>
          </p:cNvSpPr>
          <p:nvPr>
            <p:ph type="sldNum" sz="quarter" idx="12"/>
          </p:nvPr>
        </p:nvSpPr>
        <p:spPr/>
        <p:txBody>
          <a:bodyPr/>
          <a:lstStyle/>
          <a:p>
            <a:pPr>
              <a:defRPr/>
            </a:pPr>
            <a:fld id="{27158043-F4C8-4F28-8FB3-0270614A750B}" type="slidenum">
              <a:rPr lang="en-US"/>
              <a:pPr>
                <a:defRPr/>
              </a:pPr>
              <a:t>44</a:t>
            </a:fld>
            <a:endParaRPr lang="en-US"/>
          </a:p>
        </p:txBody>
      </p:sp>
      <p:pic>
        <p:nvPicPr>
          <p:cNvPr id="53252" name="Picture 2" descr="tmp820"/>
          <p:cNvPicPr>
            <a:picLocks noChangeAspect="1" noChangeArrowheads="1"/>
          </p:cNvPicPr>
          <p:nvPr/>
        </p:nvPicPr>
        <p:blipFill>
          <a:blip r:embed="rId4" cstate="print"/>
          <a:srcRect/>
          <a:stretch>
            <a:fillRect/>
          </a:stretch>
        </p:blipFill>
        <p:spPr bwMode="auto">
          <a:xfrm>
            <a:off x="1803400" y="596900"/>
            <a:ext cx="5537200" cy="5664200"/>
          </a:xfrm>
          <a:prstGeom prst="rect">
            <a:avLst/>
          </a:prstGeom>
          <a:noFill/>
          <a:ln w="9525">
            <a:noFill/>
            <a:miter lim="800000"/>
            <a:headEnd/>
            <a:tailEnd/>
          </a:ln>
        </p:spPr>
      </p:pic>
    </p:spTree>
    <p:custDataLst>
      <p:tags r:id="rId1"/>
    </p:custData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4" name="Slide Number Placeholder 5"/>
          <p:cNvSpPr>
            <a:spLocks noGrp="1"/>
          </p:cNvSpPr>
          <p:nvPr>
            <p:ph type="sldNum" sz="quarter" idx="12"/>
          </p:nvPr>
        </p:nvSpPr>
        <p:spPr/>
        <p:txBody>
          <a:bodyPr/>
          <a:lstStyle/>
          <a:p>
            <a:pPr>
              <a:defRPr/>
            </a:pPr>
            <a:fld id="{612ED87A-7518-4E83-8930-FF070CE4E944}" type="slidenum">
              <a:rPr lang="en-US"/>
              <a:pPr>
                <a:defRPr/>
              </a:pPr>
              <a:t>45</a:t>
            </a:fld>
            <a:endParaRPr lang="en-US"/>
          </a:p>
        </p:txBody>
      </p:sp>
      <p:pic>
        <p:nvPicPr>
          <p:cNvPr id="54276" name="Picture 2" descr="tmp812"/>
          <p:cNvPicPr>
            <a:picLocks noChangeAspect="1" noChangeArrowheads="1"/>
          </p:cNvPicPr>
          <p:nvPr/>
        </p:nvPicPr>
        <p:blipFill>
          <a:blip r:embed="rId4" cstate="print"/>
          <a:srcRect/>
          <a:stretch>
            <a:fillRect/>
          </a:stretch>
        </p:blipFill>
        <p:spPr bwMode="auto">
          <a:xfrm>
            <a:off x="1803400" y="596900"/>
            <a:ext cx="5537200" cy="5664200"/>
          </a:xfrm>
          <a:prstGeom prst="rect">
            <a:avLst/>
          </a:prstGeom>
          <a:noFill/>
          <a:ln w="9525">
            <a:noFill/>
            <a:miter lim="800000"/>
            <a:headEnd/>
            <a:tailEnd/>
          </a:ln>
        </p:spPr>
      </p:pic>
    </p:spTree>
    <p:custDataLst>
      <p:tags r:id="rId1"/>
    </p:custData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4" name="Slide Number Placeholder 5"/>
          <p:cNvSpPr>
            <a:spLocks noGrp="1"/>
          </p:cNvSpPr>
          <p:nvPr>
            <p:ph type="sldNum" sz="quarter" idx="12"/>
          </p:nvPr>
        </p:nvSpPr>
        <p:spPr/>
        <p:txBody>
          <a:bodyPr/>
          <a:lstStyle/>
          <a:p>
            <a:pPr>
              <a:defRPr/>
            </a:pPr>
            <a:fld id="{5DB693E8-8FD9-41CC-8864-AA8D5BB2D211}" type="slidenum">
              <a:rPr lang="en-US"/>
              <a:pPr>
                <a:defRPr/>
              </a:pPr>
              <a:t>46</a:t>
            </a:fld>
            <a:endParaRPr lang="en-US"/>
          </a:p>
        </p:txBody>
      </p:sp>
      <p:pic>
        <p:nvPicPr>
          <p:cNvPr id="55300" name="Picture 2" descr="tmp822"/>
          <p:cNvPicPr>
            <a:picLocks noChangeAspect="1" noChangeArrowheads="1"/>
          </p:cNvPicPr>
          <p:nvPr/>
        </p:nvPicPr>
        <p:blipFill>
          <a:blip r:embed="rId4" cstate="print"/>
          <a:srcRect/>
          <a:stretch>
            <a:fillRect/>
          </a:stretch>
        </p:blipFill>
        <p:spPr bwMode="auto">
          <a:xfrm>
            <a:off x="1803400" y="596900"/>
            <a:ext cx="5537200" cy="5664200"/>
          </a:xfrm>
          <a:prstGeom prst="rect">
            <a:avLst/>
          </a:prstGeom>
          <a:noFill/>
          <a:ln w="9525">
            <a:noFill/>
            <a:miter lim="800000"/>
            <a:headEnd/>
            <a:tailEnd/>
          </a:ln>
        </p:spPr>
      </p:pic>
    </p:spTree>
    <p:custDataLst>
      <p:tags r:id="rId1"/>
    </p:custData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4" name="Slide Number Placeholder 5"/>
          <p:cNvSpPr>
            <a:spLocks noGrp="1"/>
          </p:cNvSpPr>
          <p:nvPr>
            <p:ph type="sldNum" sz="quarter" idx="12"/>
          </p:nvPr>
        </p:nvSpPr>
        <p:spPr/>
        <p:txBody>
          <a:bodyPr/>
          <a:lstStyle/>
          <a:p>
            <a:pPr>
              <a:defRPr/>
            </a:pPr>
            <a:fld id="{29BE465C-38A0-4F33-900F-887AA3A93E28}" type="slidenum">
              <a:rPr lang="en-US"/>
              <a:pPr>
                <a:defRPr/>
              </a:pPr>
              <a:t>47</a:t>
            </a:fld>
            <a:endParaRPr lang="en-US"/>
          </a:p>
        </p:txBody>
      </p:sp>
      <p:pic>
        <p:nvPicPr>
          <p:cNvPr id="56324" name="Picture 2" descr="tmp813"/>
          <p:cNvPicPr>
            <a:picLocks noChangeAspect="1" noChangeArrowheads="1"/>
          </p:cNvPicPr>
          <p:nvPr/>
        </p:nvPicPr>
        <p:blipFill>
          <a:blip r:embed="rId4" cstate="print"/>
          <a:srcRect/>
          <a:stretch>
            <a:fillRect/>
          </a:stretch>
        </p:blipFill>
        <p:spPr bwMode="auto">
          <a:xfrm>
            <a:off x="1803400" y="596900"/>
            <a:ext cx="5537200" cy="5664200"/>
          </a:xfrm>
          <a:prstGeom prst="rect">
            <a:avLst/>
          </a:prstGeom>
          <a:noFill/>
          <a:ln w="9525">
            <a:noFill/>
            <a:miter lim="800000"/>
            <a:headEnd/>
            <a:tailEnd/>
          </a:ln>
        </p:spPr>
      </p:pic>
    </p:spTree>
    <p:custDataLst>
      <p:tags r:id="rId1"/>
    </p:custData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4" name="Slide Number Placeholder 5"/>
          <p:cNvSpPr>
            <a:spLocks noGrp="1"/>
          </p:cNvSpPr>
          <p:nvPr>
            <p:ph type="sldNum" sz="quarter" idx="12"/>
          </p:nvPr>
        </p:nvSpPr>
        <p:spPr/>
        <p:txBody>
          <a:bodyPr/>
          <a:lstStyle/>
          <a:p>
            <a:pPr>
              <a:defRPr/>
            </a:pPr>
            <a:fld id="{A407F025-41BC-41F6-91A9-43FA447D87F4}" type="slidenum">
              <a:rPr lang="en-US"/>
              <a:pPr>
                <a:defRPr/>
              </a:pPr>
              <a:t>48</a:t>
            </a:fld>
            <a:endParaRPr lang="en-US"/>
          </a:p>
        </p:txBody>
      </p:sp>
      <p:pic>
        <p:nvPicPr>
          <p:cNvPr id="57348" name="Picture 2" descr="tmp823"/>
          <p:cNvPicPr>
            <a:picLocks noChangeAspect="1" noChangeArrowheads="1"/>
          </p:cNvPicPr>
          <p:nvPr/>
        </p:nvPicPr>
        <p:blipFill>
          <a:blip r:embed="rId4" cstate="print"/>
          <a:srcRect/>
          <a:stretch>
            <a:fillRect/>
          </a:stretch>
        </p:blipFill>
        <p:spPr bwMode="auto">
          <a:xfrm>
            <a:off x="1803400" y="596900"/>
            <a:ext cx="5537200" cy="5664200"/>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13" name="Slide Number Placeholder 5"/>
          <p:cNvSpPr>
            <a:spLocks noGrp="1"/>
          </p:cNvSpPr>
          <p:nvPr>
            <p:ph type="sldNum" sz="quarter" idx="12"/>
          </p:nvPr>
        </p:nvSpPr>
        <p:spPr/>
        <p:txBody>
          <a:bodyPr/>
          <a:lstStyle/>
          <a:p>
            <a:pPr>
              <a:defRPr/>
            </a:pPr>
            <a:fld id="{1A21B662-82C5-4F1F-B7B2-2DFC3E56C18D}" type="slidenum">
              <a:rPr lang="en-US"/>
              <a:pPr>
                <a:defRPr/>
              </a:pPr>
              <a:t>49</a:t>
            </a:fld>
            <a:endParaRPr lang="en-US"/>
          </a:p>
        </p:txBody>
      </p:sp>
      <p:sp>
        <p:nvSpPr>
          <p:cNvPr id="58372"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a:fld id="{918D2D0C-624A-436E-9FE5-DCECBCD21F28}" type="slidenum">
              <a:rPr lang="en-US" sz="1200">
                <a:solidFill>
                  <a:srgbClr val="898989"/>
                </a:solidFill>
                <a:latin typeface="Calibri" pitchFamily="34" charset="0"/>
              </a:rPr>
              <a:pPr algn="r" defTabSz="457200"/>
              <a:t>49</a:t>
            </a:fld>
            <a:endParaRPr lang="en-US" sz="1200">
              <a:solidFill>
                <a:srgbClr val="898989"/>
              </a:solidFill>
              <a:latin typeface="Calibri" pitchFamily="34" charset="0"/>
            </a:endParaRPr>
          </a:p>
        </p:txBody>
      </p:sp>
      <p:pic>
        <p:nvPicPr>
          <p:cNvPr id="58373" name="Picture 13" descr="fig_o3_vs_t_vers03b_080928"/>
          <p:cNvPicPr>
            <a:picLocks noChangeAspect="1" noChangeArrowheads="1"/>
          </p:cNvPicPr>
          <p:nvPr/>
        </p:nvPicPr>
        <p:blipFill>
          <a:blip r:embed="rId4" cstate="print"/>
          <a:srcRect/>
          <a:stretch>
            <a:fillRect/>
          </a:stretch>
        </p:blipFill>
        <p:spPr bwMode="auto">
          <a:xfrm>
            <a:off x="228600" y="765175"/>
            <a:ext cx="5387975" cy="5635625"/>
          </a:xfrm>
          <a:prstGeom prst="rect">
            <a:avLst/>
          </a:prstGeom>
          <a:noFill/>
          <a:ln w="9525">
            <a:noFill/>
            <a:miter lim="800000"/>
            <a:headEnd/>
            <a:tailEnd/>
          </a:ln>
        </p:spPr>
      </p:pic>
      <p:sp>
        <p:nvSpPr>
          <p:cNvPr id="58374" name="Rectangle 2"/>
          <p:cNvSpPr>
            <a:spLocks noGrp="1" noChangeArrowheads="1"/>
          </p:cNvSpPr>
          <p:nvPr>
            <p:ph type="title" idx="4294967295"/>
          </p:nvPr>
        </p:nvSpPr>
        <p:spPr>
          <a:xfrm>
            <a:off x="-42863" y="-125413"/>
            <a:ext cx="9158288" cy="792163"/>
          </a:xfrm>
        </p:spPr>
        <p:txBody>
          <a:bodyPr/>
          <a:lstStyle/>
          <a:p>
            <a:pPr eaLnBrk="1" hangingPunct="1"/>
            <a:r>
              <a:rPr lang="en-US" sz="2800" smtClean="0"/>
              <a:t>Can we observe the influence of warming on air quality?</a:t>
            </a:r>
          </a:p>
        </p:txBody>
      </p:sp>
      <p:grpSp>
        <p:nvGrpSpPr>
          <p:cNvPr id="58375" name="Group 31"/>
          <p:cNvGrpSpPr>
            <a:grpSpLocks/>
          </p:cNvGrpSpPr>
          <p:nvPr/>
        </p:nvGrpSpPr>
        <p:grpSpPr bwMode="auto">
          <a:xfrm>
            <a:off x="5105400" y="895350"/>
            <a:ext cx="454025" cy="1652588"/>
            <a:chOff x="3290" y="1736"/>
            <a:chExt cx="286" cy="788"/>
          </a:xfrm>
        </p:grpSpPr>
        <p:sp>
          <p:nvSpPr>
            <p:cNvPr id="58377" name="Text Box 10"/>
            <p:cNvSpPr txBox="1">
              <a:spLocks noChangeArrowheads="1"/>
            </p:cNvSpPr>
            <p:nvPr/>
          </p:nvSpPr>
          <p:spPr bwMode="auto">
            <a:xfrm>
              <a:off x="3290" y="1736"/>
              <a:ext cx="286" cy="132"/>
            </a:xfrm>
            <a:prstGeom prst="rect">
              <a:avLst/>
            </a:prstGeom>
            <a:noFill/>
            <a:ln w="9525">
              <a:noFill/>
              <a:miter lim="800000"/>
              <a:headEnd/>
              <a:tailEnd/>
            </a:ln>
          </p:spPr>
          <p:txBody>
            <a:bodyPr wrap="none">
              <a:spAutoFit/>
            </a:bodyPr>
            <a:lstStyle/>
            <a:p>
              <a:pPr defTabSz="457200"/>
              <a:r>
                <a:rPr lang="en-US" sz="1200" b="1">
                  <a:solidFill>
                    <a:srgbClr val="FF0000"/>
                  </a:solidFill>
                  <a:latin typeface="Calibri" pitchFamily="34" charset="0"/>
                </a:rPr>
                <a:t>95%</a:t>
              </a:r>
            </a:p>
          </p:txBody>
        </p:sp>
        <p:sp>
          <p:nvSpPr>
            <p:cNvPr id="58378" name="Text Box 16"/>
            <p:cNvSpPr txBox="1">
              <a:spLocks noChangeArrowheads="1"/>
            </p:cNvSpPr>
            <p:nvPr/>
          </p:nvSpPr>
          <p:spPr bwMode="auto">
            <a:xfrm>
              <a:off x="3290" y="1952"/>
              <a:ext cx="286" cy="132"/>
            </a:xfrm>
            <a:prstGeom prst="rect">
              <a:avLst/>
            </a:prstGeom>
            <a:noFill/>
            <a:ln w="9525">
              <a:noFill/>
              <a:miter lim="800000"/>
              <a:headEnd/>
              <a:tailEnd/>
            </a:ln>
          </p:spPr>
          <p:txBody>
            <a:bodyPr wrap="none">
              <a:spAutoFit/>
            </a:bodyPr>
            <a:lstStyle/>
            <a:p>
              <a:pPr defTabSz="457200"/>
              <a:r>
                <a:rPr lang="en-US" sz="1200" b="1">
                  <a:solidFill>
                    <a:srgbClr val="00FF00"/>
                  </a:solidFill>
                  <a:latin typeface="Calibri" pitchFamily="34" charset="0"/>
                </a:rPr>
                <a:t>75%</a:t>
              </a:r>
            </a:p>
          </p:txBody>
        </p:sp>
        <p:sp>
          <p:nvSpPr>
            <p:cNvPr id="58379" name="Text Box 19"/>
            <p:cNvSpPr txBox="1">
              <a:spLocks noChangeArrowheads="1"/>
            </p:cNvSpPr>
            <p:nvPr/>
          </p:nvSpPr>
          <p:spPr bwMode="auto">
            <a:xfrm>
              <a:off x="3290" y="2392"/>
              <a:ext cx="237" cy="132"/>
            </a:xfrm>
            <a:prstGeom prst="rect">
              <a:avLst/>
            </a:prstGeom>
            <a:noFill/>
            <a:ln w="9525">
              <a:noFill/>
              <a:miter lim="800000"/>
              <a:headEnd/>
              <a:tailEnd/>
            </a:ln>
          </p:spPr>
          <p:txBody>
            <a:bodyPr wrap="none">
              <a:spAutoFit/>
            </a:bodyPr>
            <a:lstStyle/>
            <a:p>
              <a:pPr defTabSz="457200"/>
              <a:r>
                <a:rPr lang="en-US" sz="1200" b="1">
                  <a:latin typeface="Calibri" pitchFamily="34" charset="0"/>
                </a:rPr>
                <a:t>5%</a:t>
              </a:r>
            </a:p>
          </p:txBody>
        </p:sp>
        <p:sp>
          <p:nvSpPr>
            <p:cNvPr id="58380" name="Text Box 24"/>
            <p:cNvSpPr txBox="1">
              <a:spLocks noChangeArrowheads="1"/>
            </p:cNvSpPr>
            <p:nvPr/>
          </p:nvSpPr>
          <p:spPr bwMode="auto">
            <a:xfrm>
              <a:off x="3290" y="2084"/>
              <a:ext cx="286" cy="132"/>
            </a:xfrm>
            <a:prstGeom prst="rect">
              <a:avLst/>
            </a:prstGeom>
            <a:noFill/>
            <a:ln w="9525">
              <a:noFill/>
              <a:miter lim="800000"/>
              <a:headEnd/>
              <a:tailEnd/>
            </a:ln>
          </p:spPr>
          <p:txBody>
            <a:bodyPr wrap="none">
              <a:spAutoFit/>
            </a:bodyPr>
            <a:lstStyle/>
            <a:p>
              <a:pPr defTabSz="457200"/>
              <a:r>
                <a:rPr lang="en-US" sz="1200" b="1">
                  <a:solidFill>
                    <a:srgbClr val="33CCFF"/>
                  </a:solidFill>
                  <a:latin typeface="Calibri" pitchFamily="34" charset="0"/>
                </a:rPr>
                <a:t>50%</a:t>
              </a:r>
            </a:p>
          </p:txBody>
        </p:sp>
        <p:sp>
          <p:nvSpPr>
            <p:cNvPr id="58381" name="Text Box 28"/>
            <p:cNvSpPr txBox="1">
              <a:spLocks noChangeArrowheads="1"/>
            </p:cNvSpPr>
            <p:nvPr/>
          </p:nvSpPr>
          <p:spPr bwMode="auto">
            <a:xfrm>
              <a:off x="3290" y="2236"/>
              <a:ext cx="286" cy="132"/>
            </a:xfrm>
            <a:prstGeom prst="rect">
              <a:avLst/>
            </a:prstGeom>
            <a:noFill/>
            <a:ln w="9525">
              <a:noFill/>
              <a:miter lim="800000"/>
              <a:headEnd/>
              <a:tailEnd/>
            </a:ln>
          </p:spPr>
          <p:txBody>
            <a:bodyPr wrap="none">
              <a:spAutoFit/>
            </a:bodyPr>
            <a:lstStyle/>
            <a:p>
              <a:pPr defTabSz="457200"/>
              <a:r>
                <a:rPr lang="en-US" sz="1200" b="1">
                  <a:solidFill>
                    <a:srgbClr val="0000CC"/>
                  </a:solidFill>
                  <a:latin typeface="Calibri" pitchFamily="34" charset="0"/>
                </a:rPr>
                <a:t>25%</a:t>
              </a:r>
            </a:p>
          </p:txBody>
        </p:sp>
      </p:grpSp>
      <p:sp>
        <p:nvSpPr>
          <p:cNvPr id="58376" name="TextBox 30"/>
          <p:cNvSpPr txBox="1">
            <a:spLocks noChangeArrowheads="1"/>
          </p:cNvSpPr>
          <p:nvPr/>
        </p:nvSpPr>
        <p:spPr bwMode="auto">
          <a:xfrm>
            <a:off x="5638800" y="3492500"/>
            <a:ext cx="3581400" cy="2185988"/>
          </a:xfrm>
          <a:prstGeom prst="rect">
            <a:avLst/>
          </a:prstGeom>
          <a:noFill/>
          <a:ln w="9525">
            <a:noFill/>
            <a:miter lim="800000"/>
            <a:headEnd/>
            <a:tailEnd/>
          </a:ln>
        </p:spPr>
        <p:txBody>
          <a:bodyPr wrap="none">
            <a:spAutoFit/>
          </a:bodyPr>
          <a:lstStyle/>
          <a:p>
            <a:pPr defTabSz="457200"/>
            <a:r>
              <a:rPr lang="en-US" sz="2800">
                <a:latin typeface="Calibri" pitchFamily="34" charset="0"/>
              </a:rPr>
              <a:t>Climate Penalty Factors</a:t>
            </a:r>
          </a:p>
          <a:p>
            <a:pPr defTabSz="457200"/>
            <a:endParaRPr lang="en-US">
              <a:latin typeface="Calibri" pitchFamily="34" charset="0"/>
            </a:endParaRPr>
          </a:p>
          <a:p>
            <a:pPr defTabSz="457200"/>
            <a:r>
              <a:rPr lang="en-US">
                <a:latin typeface="Calibri" pitchFamily="34" charset="0"/>
              </a:rPr>
              <a:t>Consistent</a:t>
            </a:r>
          </a:p>
          <a:p>
            <a:pPr defTabSz="457200"/>
            <a:r>
              <a:rPr lang="en-US">
                <a:latin typeface="Calibri" pitchFamily="34" charset="0"/>
              </a:rPr>
              <a:t>across the distribution</a:t>
            </a:r>
          </a:p>
          <a:p>
            <a:pPr defTabSz="457200"/>
            <a:r>
              <a:rPr lang="en-US">
                <a:latin typeface="Calibri" pitchFamily="34" charset="0"/>
              </a:rPr>
              <a:t>AND</a:t>
            </a:r>
          </a:p>
          <a:p>
            <a:pPr defTabSz="457200"/>
            <a:r>
              <a:rPr lang="en-US">
                <a:latin typeface="Calibri" pitchFamily="34" charset="0"/>
              </a:rPr>
              <a:t>across the power plant</a:t>
            </a:r>
          </a:p>
          <a:p>
            <a:pPr defTabSz="457200"/>
            <a:r>
              <a:rPr lang="en-US">
                <a:latin typeface="Calibri" pitchFamily="34" charset="0"/>
              </a:rPr>
              <a:t>dominated receptor regions</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4" name="Slide Number Placeholder 5"/>
          <p:cNvSpPr>
            <a:spLocks noGrp="1"/>
          </p:cNvSpPr>
          <p:nvPr>
            <p:ph type="sldNum" sz="quarter" idx="12"/>
          </p:nvPr>
        </p:nvSpPr>
        <p:spPr/>
        <p:txBody>
          <a:bodyPr/>
          <a:lstStyle/>
          <a:p>
            <a:pPr>
              <a:defRPr/>
            </a:pPr>
            <a:fld id="{4DF2F74F-EA60-4546-A57C-62BFBE8D5671}" type="slidenum">
              <a:rPr lang="en-US"/>
              <a:pPr>
                <a:defRPr/>
              </a:pPr>
              <a:t>5</a:t>
            </a:fld>
            <a:endParaRPr lang="en-US" dirty="0"/>
          </a:p>
        </p:txBody>
      </p:sp>
      <p:pic>
        <p:nvPicPr>
          <p:cNvPr id="17412" name="Picture 4" descr="img023"/>
          <p:cNvPicPr>
            <a:picLocks noChangeAspect="1" noChangeArrowheads="1"/>
          </p:cNvPicPr>
          <p:nvPr/>
        </p:nvPicPr>
        <p:blipFill>
          <a:blip r:embed="rId3" cstate="print"/>
          <a:srcRect t="11533"/>
          <a:stretch>
            <a:fillRect/>
          </a:stretch>
        </p:blipFill>
        <p:spPr bwMode="auto">
          <a:xfrm>
            <a:off x="304800" y="152400"/>
            <a:ext cx="4397375" cy="65071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15" name="Slide Number Placeholder 5"/>
          <p:cNvSpPr>
            <a:spLocks noGrp="1"/>
          </p:cNvSpPr>
          <p:nvPr>
            <p:ph type="sldNum" sz="quarter" idx="12"/>
          </p:nvPr>
        </p:nvSpPr>
        <p:spPr/>
        <p:txBody>
          <a:bodyPr/>
          <a:lstStyle/>
          <a:p>
            <a:pPr>
              <a:defRPr/>
            </a:pPr>
            <a:fld id="{43353CA2-A311-4EA0-B622-1749DDCA7636}" type="slidenum">
              <a:rPr lang="en-US"/>
              <a:pPr>
                <a:defRPr/>
              </a:pPr>
              <a:t>50</a:t>
            </a:fld>
            <a:endParaRPr lang="en-US"/>
          </a:p>
        </p:txBody>
      </p:sp>
      <p:sp>
        <p:nvSpPr>
          <p:cNvPr id="5939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a:fld id="{4A961698-B2EA-4467-BB97-7AA42C299E68}" type="slidenum">
              <a:rPr lang="en-US" sz="1200">
                <a:solidFill>
                  <a:srgbClr val="898989"/>
                </a:solidFill>
                <a:latin typeface="Calibri" pitchFamily="34" charset="0"/>
              </a:rPr>
              <a:pPr algn="r" defTabSz="457200"/>
              <a:t>50</a:t>
            </a:fld>
            <a:endParaRPr lang="en-US" sz="1200">
              <a:solidFill>
                <a:srgbClr val="898989"/>
              </a:solidFill>
              <a:latin typeface="Calibri" pitchFamily="34" charset="0"/>
            </a:endParaRPr>
          </a:p>
        </p:txBody>
      </p:sp>
      <p:sp>
        <p:nvSpPr>
          <p:cNvPr id="59397" name="Rectangle 2"/>
          <p:cNvSpPr>
            <a:spLocks noGrp="1" noChangeArrowheads="1"/>
          </p:cNvSpPr>
          <p:nvPr>
            <p:ph type="title" idx="4294967295"/>
          </p:nvPr>
        </p:nvSpPr>
        <p:spPr>
          <a:xfrm>
            <a:off x="-42863" y="-125413"/>
            <a:ext cx="9158288" cy="792163"/>
          </a:xfrm>
        </p:spPr>
        <p:txBody>
          <a:bodyPr/>
          <a:lstStyle/>
          <a:p>
            <a:pPr eaLnBrk="1" hangingPunct="1"/>
            <a:r>
              <a:rPr lang="en-US" sz="2800" smtClean="0"/>
              <a:t>Can we observe the influence of warming on air quality?</a:t>
            </a:r>
          </a:p>
        </p:txBody>
      </p:sp>
      <p:sp>
        <p:nvSpPr>
          <p:cNvPr id="59398" name="Text Box 6"/>
          <p:cNvSpPr txBox="1">
            <a:spLocks noChangeArrowheads="1"/>
          </p:cNvSpPr>
          <p:nvPr/>
        </p:nvSpPr>
        <p:spPr bwMode="auto">
          <a:xfrm>
            <a:off x="7050088" y="5983288"/>
            <a:ext cx="1693862" cy="461962"/>
          </a:xfrm>
          <a:prstGeom prst="rect">
            <a:avLst/>
          </a:prstGeom>
          <a:noFill/>
          <a:ln w="9525">
            <a:noFill/>
            <a:miter lim="800000"/>
            <a:headEnd/>
            <a:tailEnd/>
          </a:ln>
        </p:spPr>
        <p:txBody>
          <a:bodyPr wrap="none">
            <a:spAutoFit/>
          </a:bodyPr>
          <a:lstStyle/>
          <a:p>
            <a:pPr defTabSz="457200"/>
            <a:r>
              <a:rPr lang="en-US" sz="1000">
                <a:latin typeface="Calibri" pitchFamily="34" charset="0"/>
              </a:rPr>
              <a:t>Bloomer </a:t>
            </a:r>
            <a:r>
              <a:rPr lang="en-US" sz="1000" i="1">
                <a:latin typeface="Calibri" pitchFamily="34" charset="0"/>
              </a:rPr>
              <a:t>et al</a:t>
            </a:r>
            <a:r>
              <a:rPr lang="en-US" sz="1000">
                <a:latin typeface="Calibri" pitchFamily="34" charset="0"/>
              </a:rPr>
              <a:t>., </a:t>
            </a:r>
            <a:r>
              <a:rPr lang="en-US" sz="1000" i="1">
                <a:latin typeface="Calibri" pitchFamily="34" charset="0"/>
              </a:rPr>
              <a:t>Science</a:t>
            </a:r>
            <a:r>
              <a:rPr lang="en-US" sz="1000">
                <a:latin typeface="Calibri" pitchFamily="34" charset="0"/>
              </a:rPr>
              <a:t>, 2008</a:t>
            </a:r>
          </a:p>
          <a:p>
            <a:pPr defTabSz="457200"/>
            <a:r>
              <a:rPr lang="en-US" sz="1400" i="1">
                <a:latin typeface="Calibri" pitchFamily="34" charset="0"/>
              </a:rPr>
              <a:t>In Review</a:t>
            </a:r>
          </a:p>
        </p:txBody>
      </p:sp>
      <p:pic>
        <p:nvPicPr>
          <p:cNvPr id="59399" name="Picture 8" descr="fig_o3_vs_t_vers03_080928"/>
          <p:cNvPicPr>
            <a:picLocks noChangeAspect="1" noChangeArrowheads="1"/>
          </p:cNvPicPr>
          <p:nvPr/>
        </p:nvPicPr>
        <p:blipFill>
          <a:blip r:embed="rId4" cstate="print"/>
          <a:srcRect/>
          <a:stretch>
            <a:fillRect/>
          </a:stretch>
        </p:blipFill>
        <p:spPr bwMode="auto">
          <a:xfrm>
            <a:off x="228600" y="768350"/>
            <a:ext cx="5378450" cy="5626100"/>
          </a:xfrm>
          <a:prstGeom prst="rect">
            <a:avLst/>
          </a:prstGeom>
          <a:noFill/>
          <a:ln w="9525">
            <a:noFill/>
            <a:miter lim="800000"/>
            <a:headEnd/>
            <a:tailEnd/>
          </a:ln>
        </p:spPr>
      </p:pic>
      <p:sp>
        <p:nvSpPr>
          <p:cNvPr id="59400" name="Text Box 13"/>
          <p:cNvSpPr txBox="1">
            <a:spLocks noChangeArrowheads="1"/>
          </p:cNvSpPr>
          <p:nvPr/>
        </p:nvSpPr>
        <p:spPr bwMode="auto">
          <a:xfrm>
            <a:off x="5638800" y="768350"/>
            <a:ext cx="3254375" cy="2030413"/>
          </a:xfrm>
          <a:prstGeom prst="rect">
            <a:avLst/>
          </a:prstGeom>
          <a:noFill/>
          <a:ln w="9525">
            <a:noFill/>
            <a:miter lim="800000"/>
            <a:headEnd/>
            <a:tailEnd/>
          </a:ln>
        </p:spPr>
        <p:txBody>
          <a:bodyPr>
            <a:spAutoFit/>
          </a:bodyPr>
          <a:lstStyle/>
          <a:p>
            <a:pPr algn="ctr" defTabSz="457200"/>
            <a:r>
              <a:rPr lang="en-US" b="1">
                <a:latin typeface="Calibri" pitchFamily="34" charset="0"/>
              </a:rPr>
              <a:t>Reducing NO</a:t>
            </a:r>
            <a:r>
              <a:rPr lang="en-US" b="1" i="1">
                <a:latin typeface="Calibri" pitchFamily="34" charset="0"/>
              </a:rPr>
              <a:t>x</a:t>
            </a:r>
            <a:r>
              <a:rPr lang="en-US" b="1" baseline="-25000">
                <a:latin typeface="Calibri" pitchFamily="34" charset="0"/>
              </a:rPr>
              <a:t> </a:t>
            </a:r>
            <a:r>
              <a:rPr lang="en-US" b="1">
                <a:latin typeface="Calibri" pitchFamily="34" charset="0"/>
              </a:rPr>
              <a:t>emissions</a:t>
            </a:r>
          </a:p>
          <a:p>
            <a:pPr algn="ctr" defTabSz="457200"/>
            <a:r>
              <a:rPr lang="en-US" b="1">
                <a:latin typeface="Calibri" pitchFamily="34" charset="0"/>
              </a:rPr>
              <a:t>Lowered</a:t>
            </a:r>
          </a:p>
          <a:p>
            <a:pPr algn="ctr" defTabSz="457200"/>
            <a:r>
              <a:rPr lang="en-US" b="1">
                <a:latin typeface="Calibri" pitchFamily="34" charset="0"/>
              </a:rPr>
              <a:t>Ozone over the entire distribution</a:t>
            </a:r>
          </a:p>
          <a:p>
            <a:pPr algn="ctr" defTabSz="457200"/>
            <a:endParaRPr lang="en-US" b="1">
              <a:latin typeface="Calibri" pitchFamily="34" charset="0"/>
            </a:endParaRPr>
          </a:p>
          <a:p>
            <a:pPr algn="ctr" defTabSz="457200"/>
            <a:r>
              <a:rPr lang="en-US" b="1">
                <a:latin typeface="Calibri" pitchFamily="34" charset="0"/>
              </a:rPr>
              <a:t>And decreases</a:t>
            </a:r>
          </a:p>
          <a:p>
            <a:pPr algn="ctr" defTabSz="457200"/>
            <a:r>
              <a:rPr lang="en-US" b="1">
                <a:latin typeface="Calibri" pitchFamily="34" charset="0"/>
              </a:rPr>
              <a:t>the Climate Penalty Factor</a:t>
            </a:r>
          </a:p>
        </p:txBody>
      </p:sp>
      <p:sp>
        <p:nvSpPr>
          <p:cNvPr id="59401" name="TextBox 15"/>
          <p:cNvSpPr txBox="1">
            <a:spLocks noChangeArrowheads="1"/>
          </p:cNvSpPr>
          <p:nvPr/>
        </p:nvSpPr>
        <p:spPr bwMode="auto">
          <a:xfrm>
            <a:off x="5959475" y="3005138"/>
            <a:ext cx="3173413" cy="3138487"/>
          </a:xfrm>
          <a:prstGeom prst="rect">
            <a:avLst/>
          </a:prstGeom>
          <a:noFill/>
          <a:ln w="9525">
            <a:noFill/>
            <a:miter lim="800000"/>
            <a:headEnd/>
            <a:tailEnd/>
          </a:ln>
        </p:spPr>
        <p:txBody>
          <a:bodyPr wrap="none">
            <a:spAutoFit/>
          </a:bodyPr>
          <a:lstStyle/>
          <a:p>
            <a:pPr defTabSz="457200"/>
            <a:r>
              <a:rPr lang="en-US">
                <a:latin typeface="Calibri" pitchFamily="34" charset="0"/>
              </a:rPr>
              <a:t>The change in the </a:t>
            </a:r>
          </a:p>
          <a:p>
            <a:pPr defTabSz="457200"/>
            <a:r>
              <a:rPr lang="en-US">
                <a:latin typeface="Calibri" pitchFamily="34" charset="0"/>
              </a:rPr>
              <a:t>climate penalty factor is</a:t>
            </a:r>
          </a:p>
          <a:p>
            <a:pPr defTabSz="457200"/>
            <a:r>
              <a:rPr lang="en-US">
                <a:latin typeface="Calibri" pitchFamily="34" charset="0"/>
              </a:rPr>
              <a:t>remarkably consistent across</a:t>
            </a:r>
          </a:p>
          <a:p>
            <a:pPr defTabSz="457200"/>
            <a:r>
              <a:rPr lang="en-US">
                <a:latin typeface="Calibri" pitchFamily="34" charset="0"/>
              </a:rPr>
              <a:t>receptors dominated by </a:t>
            </a:r>
          </a:p>
          <a:p>
            <a:pPr defTabSz="457200"/>
            <a:r>
              <a:rPr lang="en-US">
                <a:latin typeface="Calibri" pitchFamily="34" charset="0"/>
              </a:rPr>
              <a:t>power plant emissions. Ignoring </a:t>
            </a:r>
          </a:p>
          <a:p>
            <a:pPr defTabSz="457200"/>
            <a:r>
              <a:rPr lang="en-US">
                <a:latin typeface="Calibri" pitchFamily="34" charset="0"/>
              </a:rPr>
              <a:t>SW:</a:t>
            </a:r>
          </a:p>
          <a:p>
            <a:pPr defTabSz="457200"/>
            <a:endParaRPr lang="en-US">
              <a:latin typeface="Calibri" pitchFamily="34" charset="0"/>
            </a:endParaRPr>
          </a:p>
          <a:p>
            <a:pPr defTabSz="457200"/>
            <a:r>
              <a:rPr lang="en-US" b="1">
                <a:latin typeface="Calibri" pitchFamily="34" charset="0"/>
              </a:rPr>
              <a:t>The average of </a:t>
            </a:r>
          </a:p>
          <a:p>
            <a:pPr defTabSz="457200"/>
            <a:r>
              <a:rPr lang="en-US" b="1">
                <a:latin typeface="Calibri" pitchFamily="34" charset="0"/>
              </a:rPr>
              <a:t>3.3 ppb/°C pre-2002</a:t>
            </a:r>
          </a:p>
          <a:p>
            <a:pPr defTabSz="457200"/>
            <a:r>
              <a:rPr lang="en-US" b="1">
                <a:latin typeface="Calibri" pitchFamily="34" charset="0"/>
              </a:rPr>
              <a:t>Drops to </a:t>
            </a:r>
          </a:p>
          <a:p>
            <a:pPr defTabSz="457200"/>
            <a:r>
              <a:rPr lang="en-US" b="1">
                <a:latin typeface="Calibri" pitchFamily="34" charset="0"/>
              </a:rPr>
              <a:t>2.2 ppb/°C after 2002</a:t>
            </a:r>
          </a:p>
        </p:txBody>
      </p:sp>
      <p:grpSp>
        <p:nvGrpSpPr>
          <p:cNvPr id="59402" name="Group 31"/>
          <p:cNvGrpSpPr>
            <a:grpSpLocks/>
          </p:cNvGrpSpPr>
          <p:nvPr/>
        </p:nvGrpSpPr>
        <p:grpSpPr bwMode="auto">
          <a:xfrm>
            <a:off x="5108575" y="1470025"/>
            <a:ext cx="301625" cy="923925"/>
            <a:chOff x="3290" y="1736"/>
            <a:chExt cx="286" cy="788"/>
          </a:xfrm>
        </p:grpSpPr>
        <p:sp>
          <p:nvSpPr>
            <p:cNvPr id="59403" name="Text Box 10"/>
            <p:cNvSpPr txBox="1">
              <a:spLocks noChangeArrowheads="1"/>
            </p:cNvSpPr>
            <p:nvPr/>
          </p:nvSpPr>
          <p:spPr bwMode="auto">
            <a:xfrm>
              <a:off x="3290" y="1736"/>
              <a:ext cx="286" cy="132"/>
            </a:xfrm>
            <a:prstGeom prst="rect">
              <a:avLst/>
            </a:prstGeom>
            <a:noFill/>
            <a:ln w="9525">
              <a:noFill/>
              <a:miter lim="800000"/>
              <a:headEnd/>
              <a:tailEnd/>
            </a:ln>
          </p:spPr>
          <p:txBody>
            <a:bodyPr wrap="none">
              <a:spAutoFit/>
            </a:bodyPr>
            <a:lstStyle/>
            <a:p>
              <a:pPr defTabSz="457200"/>
              <a:r>
                <a:rPr lang="en-US" sz="1200" b="1">
                  <a:solidFill>
                    <a:srgbClr val="FF0000"/>
                  </a:solidFill>
                  <a:latin typeface="Calibri" pitchFamily="34" charset="0"/>
                </a:rPr>
                <a:t>95%</a:t>
              </a:r>
            </a:p>
          </p:txBody>
        </p:sp>
        <p:sp>
          <p:nvSpPr>
            <p:cNvPr id="59404" name="Text Box 16"/>
            <p:cNvSpPr txBox="1">
              <a:spLocks noChangeArrowheads="1"/>
            </p:cNvSpPr>
            <p:nvPr/>
          </p:nvSpPr>
          <p:spPr bwMode="auto">
            <a:xfrm>
              <a:off x="3290" y="1952"/>
              <a:ext cx="286" cy="132"/>
            </a:xfrm>
            <a:prstGeom prst="rect">
              <a:avLst/>
            </a:prstGeom>
            <a:noFill/>
            <a:ln w="9525">
              <a:noFill/>
              <a:miter lim="800000"/>
              <a:headEnd/>
              <a:tailEnd/>
            </a:ln>
          </p:spPr>
          <p:txBody>
            <a:bodyPr wrap="none">
              <a:spAutoFit/>
            </a:bodyPr>
            <a:lstStyle/>
            <a:p>
              <a:pPr defTabSz="457200"/>
              <a:r>
                <a:rPr lang="en-US" sz="1200" b="1">
                  <a:solidFill>
                    <a:srgbClr val="00FF00"/>
                  </a:solidFill>
                  <a:latin typeface="Calibri" pitchFamily="34" charset="0"/>
                </a:rPr>
                <a:t>75%</a:t>
              </a:r>
            </a:p>
          </p:txBody>
        </p:sp>
        <p:sp>
          <p:nvSpPr>
            <p:cNvPr id="59405" name="Text Box 19"/>
            <p:cNvSpPr txBox="1">
              <a:spLocks noChangeArrowheads="1"/>
            </p:cNvSpPr>
            <p:nvPr/>
          </p:nvSpPr>
          <p:spPr bwMode="auto">
            <a:xfrm>
              <a:off x="3290" y="2392"/>
              <a:ext cx="237" cy="132"/>
            </a:xfrm>
            <a:prstGeom prst="rect">
              <a:avLst/>
            </a:prstGeom>
            <a:noFill/>
            <a:ln w="9525">
              <a:noFill/>
              <a:miter lim="800000"/>
              <a:headEnd/>
              <a:tailEnd/>
            </a:ln>
          </p:spPr>
          <p:txBody>
            <a:bodyPr wrap="none">
              <a:spAutoFit/>
            </a:bodyPr>
            <a:lstStyle/>
            <a:p>
              <a:pPr defTabSz="457200"/>
              <a:r>
                <a:rPr lang="en-US" sz="1200" b="1">
                  <a:latin typeface="Calibri" pitchFamily="34" charset="0"/>
                </a:rPr>
                <a:t>5%</a:t>
              </a:r>
            </a:p>
          </p:txBody>
        </p:sp>
        <p:sp>
          <p:nvSpPr>
            <p:cNvPr id="59406" name="Text Box 24"/>
            <p:cNvSpPr txBox="1">
              <a:spLocks noChangeArrowheads="1"/>
            </p:cNvSpPr>
            <p:nvPr/>
          </p:nvSpPr>
          <p:spPr bwMode="auto">
            <a:xfrm>
              <a:off x="3290" y="2084"/>
              <a:ext cx="286" cy="132"/>
            </a:xfrm>
            <a:prstGeom prst="rect">
              <a:avLst/>
            </a:prstGeom>
            <a:noFill/>
            <a:ln w="9525">
              <a:noFill/>
              <a:miter lim="800000"/>
              <a:headEnd/>
              <a:tailEnd/>
            </a:ln>
          </p:spPr>
          <p:txBody>
            <a:bodyPr wrap="none">
              <a:spAutoFit/>
            </a:bodyPr>
            <a:lstStyle/>
            <a:p>
              <a:pPr defTabSz="457200"/>
              <a:r>
                <a:rPr lang="en-US" sz="1200" b="1">
                  <a:solidFill>
                    <a:srgbClr val="33CCFF"/>
                  </a:solidFill>
                  <a:latin typeface="Calibri" pitchFamily="34" charset="0"/>
                </a:rPr>
                <a:t>50%</a:t>
              </a:r>
            </a:p>
          </p:txBody>
        </p:sp>
        <p:sp>
          <p:nvSpPr>
            <p:cNvPr id="59407" name="Text Box 28"/>
            <p:cNvSpPr txBox="1">
              <a:spLocks noChangeArrowheads="1"/>
            </p:cNvSpPr>
            <p:nvPr/>
          </p:nvSpPr>
          <p:spPr bwMode="auto">
            <a:xfrm>
              <a:off x="3290" y="2236"/>
              <a:ext cx="286" cy="132"/>
            </a:xfrm>
            <a:prstGeom prst="rect">
              <a:avLst/>
            </a:prstGeom>
            <a:noFill/>
            <a:ln w="9525">
              <a:noFill/>
              <a:miter lim="800000"/>
              <a:headEnd/>
              <a:tailEnd/>
            </a:ln>
          </p:spPr>
          <p:txBody>
            <a:bodyPr wrap="none">
              <a:spAutoFit/>
            </a:bodyPr>
            <a:lstStyle/>
            <a:p>
              <a:pPr defTabSz="457200"/>
              <a:r>
                <a:rPr lang="en-US" sz="1200" b="1">
                  <a:solidFill>
                    <a:srgbClr val="0000CC"/>
                  </a:solidFill>
                  <a:latin typeface="Calibri" pitchFamily="34" charset="0"/>
                </a:rPr>
                <a:t>25%</a:t>
              </a:r>
            </a:p>
          </p:txBody>
        </p:sp>
      </p:gr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Rectangle 4"/>
          <p:cNvSpPr>
            <a:spLocks noGrp="1"/>
          </p:cNvSpPr>
          <p:nvPr>
            <p:ph type="title"/>
          </p:nvPr>
        </p:nvSpPr>
        <p:spPr/>
        <p:txBody>
          <a:bodyPr/>
          <a:lstStyle/>
          <a:p>
            <a:r>
              <a:rPr lang="en-US" sz="3600" smtClean="0"/>
              <a:t>Measurement Model Comparison: NO</a:t>
            </a:r>
            <a:r>
              <a:rPr lang="en-US" sz="3600" baseline="-25000" smtClean="0"/>
              <a:t>2</a:t>
            </a:r>
          </a:p>
        </p:txBody>
      </p:sp>
      <p:pic>
        <p:nvPicPr>
          <p:cNvPr id="192517" name="Picture 5" descr="omi_trop_no2_20070802"/>
          <p:cNvPicPr>
            <a:picLocks noChangeAspect="1" noChangeArrowheads="1"/>
          </p:cNvPicPr>
          <p:nvPr/>
        </p:nvPicPr>
        <p:blipFill>
          <a:blip r:embed="rId2" cstate="print"/>
          <a:srcRect l="15669" r="14108" b="5186"/>
          <a:stretch>
            <a:fillRect/>
          </a:stretch>
        </p:blipFill>
        <p:spPr bwMode="auto">
          <a:xfrm>
            <a:off x="381000" y="1992313"/>
            <a:ext cx="4343400" cy="4027487"/>
          </a:xfrm>
          <a:prstGeom prst="rect">
            <a:avLst/>
          </a:prstGeom>
          <a:noFill/>
          <a:ln w="9525">
            <a:noFill/>
            <a:miter lim="800000"/>
            <a:headEnd/>
            <a:tailEnd/>
          </a:ln>
        </p:spPr>
      </p:pic>
      <p:pic>
        <p:nvPicPr>
          <p:cNvPr id="192518" name="Picture 6" descr="cmaq_no2_col_20070802_omi_grid"/>
          <p:cNvPicPr>
            <a:picLocks noChangeAspect="1" noChangeArrowheads="1"/>
          </p:cNvPicPr>
          <p:nvPr/>
        </p:nvPicPr>
        <p:blipFill>
          <a:blip r:embed="rId3" cstate="print"/>
          <a:srcRect l="16238" t="3389" r="12674" b="5400"/>
          <a:stretch>
            <a:fillRect/>
          </a:stretch>
        </p:blipFill>
        <p:spPr bwMode="auto">
          <a:xfrm>
            <a:off x="4724400" y="2101850"/>
            <a:ext cx="4267200" cy="390525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Rectangle 4"/>
          <p:cNvSpPr>
            <a:spLocks noGrp="1"/>
          </p:cNvSpPr>
          <p:nvPr>
            <p:ph type="title"/>
          </p:nvPr>
        </p:nvSpPr>
        <p:spPr>
          <a:xfrm>
            <a:off x="6019800" y="609600"/>
            <a:ext cx="2362200" cy="2895600"/>
          </a:xfrm>
        </p:spPr>
        <p:txBody>
          <a:bodyPr/>
          <a:lstStyle/>
          <a:p>
            <a:r>
              <a:rPr lang="en-US" sz="3200" smtClean="0"/>
              <a:t>Ratio CMAQ/OMI</a:t>
            </a:r>
          </a:p>
        </p:txBody>
      </p:sp>
      <p:pic>
        <p:nvPicPr>
          <p:cNvPr id="194565" name="Picture 5" descr="cmaq_no2_col_20070802_omi_grid_ratio"/>
          <p:cNvPicPr>
            <a:picLocks noChangeAspect="1" noChangeArrowheads="1"/>
          </p:cNvPicPr>
          <p:nvPr/>
        </p:nvPicPr>
        <p:blipFill>
          <a:blip r:embed="rId2" cstate="print"/>
          <a:srcRect l="12555" r="18715"/>
          <a:stretch>
            <a:fillRect/>
          </a:stretch>
        </p:blipFill>
        <p:spPr bwMode="auto">
          <a:xfrm>
            <a:off x="381000" y="533400"/>
            <a:ext cx="6105525" cy="63246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5" name="Slide Number Placeholder 5"/>
          <p:cNvSpPr>
            <a:spLocks noGrp="1"/>
          </p:cNvSpPr>
          <p:nvPr>
            <p:ph type="sldNum" sz="quarter" idx="12"/>
          </p:nvPr>
        </p:nvSpPr>
        <p:spPr/>
        <p:txBody>
          <a:bodyPr/>
          <a:lstStyle/>
          <a:p>
            <a:pPr>
              <a:defRPr/>
            </a:pPr>
            <a:fld id="{B18BFCB1-B3EE-4CD8-9969-27197F84E99A}" type="slidenum">
              <a:rPr lang="en-US"/>
              <a:pPr>
                <a:defRPr/>
              </a:pPr>
              <a:t>53</a:t>
            </a:fld>
            <a:endParaRPr lang="en-US"/>
          </a:p>
        </p:txBody>
      </p:sp>
      <p:sp>
        <p:nvSpPr>
          <p:cNvPr id="60420" name="Rectangle 2"/>
          <p:cNvSpPr>
            <a:spLocks noGrp="1"/>
          </p:cNvSpPr>
          <p:nvPr>
            <p:ph type="title"/>
          </p:nvPr>
        </p:nvSpPr>
        <p:spPr/>
        <p:txBody>
          <a:bodyPr/>
          <a:lstStyle/>
          <a:p>
            <a:pPr eaLnBrk="1" hangingPunct="1"/>
            <a:r>
              <a:rPr lang="en-US" smtClean="0"/>
              <a:t>Key Concepts</a:t>
            </a:r>
          </a:p>
        </p:txBody>
      </p:sp>
      <p:sp>
        <p:nvSpPr>
          <p:cNvPr id="60421" name="Rectangle 3"/>
          <p:cNvSpPr>
            <a:spLocks noGrp="1"/>
          </p:cNvSpPr>
          <p:nvPr>
            <p:ph type="body" idx="1"/>
          </p:nvPr>
        </p:nvSpPr>
        <p:spPr/>
        <p:txBody>
          <a:bodyPr/>
          <a:lstStyle/>
          <a:p>
            <a:pPr eaLnBrk="1" hangingPunct="1">
              <a:lnSpc>
                <a:spcPct val="90000"/>
              </a:lnSpc>
            </a:pPr>
            <a:r>
              <a:rPr lang="en-US" smtClean="0"/>
              <a:t>Both meteorology and photochemistry play important roles in local and global ozone chemistry.</a:t>
            </a:r>
          </a:p>
          <a:p>
            <a:pPr eaLnBrk="1" hangingPunct="1">
              <a:lnSpc>
                <a:spcPct val="90000"/>
              </a:lnSpc>
            </a:pPr>
            <a:r>
              <a:rPr lang="en-US" smtClean="0"/>
              <a:t>Transport from the stratosphere represents a natural source of ozone.</a:t>
            </a:r>
          </a:p>
          <a:p>
            <a:pPr eaLnBrk="1" hangingPunct="1">
              <a:lnSpc>
                <a:spcPct val="90000"/>
              </a:lnSpc>
            </a:pPr>
            <a:r>
              <a:rPr lang="en-US" smtClean="0"/>
              <a:t>VOC’s plus NOx make a photochemical source.</a:t>
            </a:r>
          </a:p>
          <a:p>
            <a:pPr eaLnBrk="1" hangingPunct="1">
              <a:lnSpc>
                <a:spcPct val="90000"/>
              </a:lnSpc>
            </a:pPr>
            <a:r>
              <a:rPr lang="en-US" smtClean="0"/>
              <a:t>HOx reactions and dry deposition are sinks.</a:t>
            </a:r>
          </a:p>
          <a:p>
            <a:pPr eaLnBrk="1" hangingPunct="1">
              <a:lnSpc>
                <a:spcPct val="90000"/>
              </a:lnSpc>
            </a:pPr>
            <a:r>
              <a:rPr lang="en-US" smtClean="0"/>
              <a:t>The lifetime of a species in the mixed layer is the H/V</a:t>
            </a:r>
            <a:r>
              <a:rPr lang="en-US" baseline="-25000" smtClean="0"/>
              <a:t>d</a:t>
            </a:r>
            <a:r>
              <a:rPr lang="en-US" smtClean="0"/>
              <a:t>.  </a:t>
            </a:r>
          </a:p>
          <a:p>
            <a:pPr eaLnBrk="1" hangingPunct="1">
              <a:lnSpc>
                <a:spcPct val="90000"/>
              </a:lnSpc>
            </a:pPr>
            <a:endParaRPr lang="en-US" smtClean="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5" name="Slide Number Placeholder 5"/>
          <p:cNvSpPr>
            <a:spLocks noGrp="1"/>
          </p:cNvSpPr>
          <p:nvPr>
            <p:ph type="sldNum" sz="quarter" idx="12"/>
          </p:nvPr>
        </p:nvSpPr>
        <p:spPr/>
        <p:txBody>
          <a:bodyPr/>
          <a:lstStyle/>
          <a:p>
            <a:pPr>
              <a:defRPr/>
            </a:pPr>
            <a:fld id="{63FABCB3-1546-45C7-BCB2-0ED76AF214B8}" type="slidenum">
              <a:rPr lang="en-US"/>
              <a:pPr>
                <a:defRPr/>
              </a:pPr>
              <a:t>6</a:t>
            </a:fld>
            <a:endParaRPr lang="en-US" dirty="0"/>
          </a:p>
        </p:txBody>
      </p:sp>
      <p:pic>
        <p:nvPicPr>
          <p:cNvPr id="18436" name="Picture 2"/>
          <p:cNvPicPr>
            <a:picLocks noChangeAspect="1" noChangeArrowheads="1"/>
          </p:cNvPicPr>
          <p:nvPr/>
        </p:nvPicPr>
        <p:blipFill>
          <a:blip r:embed="rId4" cstate="print"/>
          <a:srcRect/>
          <a:stretch>
            <a:fillRect/>
          </a:stretch>
        </p:blipFill>
        <p:spPr bwMode="auto">
          <a:xfrm>
            <a:off x="814388" y="457200"/>
            <a:ext cx="7262812" cy="4973638"/>
          </a:xfrm>
          <a:prstGeom prst="rect">
            <a:avLst/>
          </a:prstGeom>
          <a:noFill/>
          <a:ln w="9525">
            <a:noFill/>
            <a:miter lim="800000"/>
            <a:headEnd/>
            <a:tailEnd/>
          </a:ln>
        </p:spPr>
      </p:pic>
      <p:sp>
        <p:nvSpPr>
          <p:cNvPr id="18437" name="TextBox 2"/>
          <p:cNvSpPr txBox="1">
            <a:spLocks noChangeArrowheads="1"/>
          </p:cNvSpPr>
          <p:nvPr/>
        </p:nvSpPr>
        <p:spPr bwMode="auto">
          <a:xfrm>
            <a:off x="2057400" y="5553075"/>
            <a:ext cx="5029200" cy="923925"/>
          </a:xfrm>
          <a:prstGeom prst="rect">
            <a:avLst/>
          </a:prstGeom>
          <a:noFill/>
          <a:ln w="9525">
            <a:noFill/>
            <a:miter lim="800000"/>
            <a:headEnd/>
            <a:tailEnd/>
          </a:ln>
        </p:spPr>
        <p:txBody>
          <a:bodyPr>
            <a:spAutoFit/>
          </a:bodyPr>
          <a:lstStyle/>
          <a:p>
            <a:r>
              <a:rPr lang="en-US"/>
              <a:t>Monthly mean afternoon (1 to 4 PM) surface ozone concentrations calculated for July using Harvard GEOS-CHEM model.</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6" name="Slide Number Placeholder 5"/>
          <p:cNvSpPr>
            <a:spLocks noGrp="1"/>
          </p:cNvSpPr>
          <p:nvPr>
            <p:ph type="sldNum" sz="quarter" idx="12"/>
          </p:nvPr>
        </p:nvSpPr>
        <p:spPr/>
        <p:txBody>
          <a:bodyPr/>
          <a:lstStyle/>
          <a:p>
            <a:pPr>
              <a:defRPr/>
            </a:pPr>
            <a:fld id="{C3F0EBA4-4648-48EE-B091-7D87C6B6EB4B}" type="slidenum">
              <a:rPr lang="en-US"/>
              <a:pPr>
                <a:defRPr/>
              </a:pPr>
              <a:t>7</a:t>
            </a:fld>
            <a:endParaRPr lang="en-US" dirty="0"/>
          </a:p>
        </p:txBody>
      </p:sp>
      <p:sp>
        <p:nvSpPr>
          <p:cNvPr id="19460" name="Rectangle 2"/>
          <p:cNvSpPr>
            <a:spLocks noGrp="1"/>
          </p:cNvSpPr>
          <p:nvPr>
            <p:ph type="title"/>
          </p:nvPr>
        </p:nvSpPr>
        <p:spPr>
          <a:xfrm>
            <a:off x="457200" y="533400"/>
            <a:ext cx="8229600" cy="1143000"/>
          </a:xfrm>
        </p:spPr>
        <p:txBody>
          <a:bodyPr/>
          <a:lstStyle/>
          <a:p>
            <a:r>
              <a:rPr lang="en-US" sz="4000" smtClean="0"/>
              <a:t>What was the ozone concentration in the pre-industrial atmosphere?</a:t>
            </a:r>
            <a:br>
              <a:rPr lang="en-US" sz="4000" smtClean="0"/>
            </a:br>
            <a:endParaRPr lang="en-US" sz="4000" smtClean="0"/>
          </a:p>
        </p:txBody>
      </p:sp>
      <p:sp>
        <p:nvSpPr>
          <p:cNvPr id="19461" name="Rectangle 3"/>
          <p:cNvSpPr>
            <a:spLocks noGrp="1"/>
          </p:cNvSpPr>
          <p:nvPr>
            <p:ph type="body" idx="1"/>
          </p:nvPr>
        </p:nvSpPr>
        <p:spPr>
          <a:xfrm>
            <a:off x="0" y="2133600"/>
            <a:ext cx="6019800" cy="4525963"/>
          </a:xfrm>
        </p:spPr>
        <p:txBody>
          <a:bodyPr/>
          <a:lstStyle/>
          <a:p>
            <a:pPr>
              <a:buFont typeface="Arial" pitchFamily="34" charset="0"/>
              <a:buNone/>
            </a:pPr>
            <a:r>
              <a:rPr lang="en-US" smtClean="0"/>
              <a:t>Volz and Kley </a:t>
            </a:r>
            <a:r>
              <a:rPr lang="en-US" i="1" smtClean="0"/>
              <a:t>Nature</a:t>
            </a:r>
            <a:r>
              <a:rPr lang="en-US" smtClean="0"/>
              <a:t> (1988)</a:t>
            </a:r>
          </a:p>
          <a:p>
            <a:pPr lvl="1"/>
            <a:r>
              <a:rPr lang="en-US" smtClean="0"/>
              <a:t>In the 19</a:t>
            </a:r>
            <a:r>
              <a:rPr lang="en-US" baseline="30000" smtClean="0"/>
              <a:t>th</a:t>
            </a:r>
            <a:r>
              <a:rPr lang="en-US" smtClean="0"/>
              <a:t> century, Albert-Levy bubbled air through a solution of iodide and arsenite </a:t>
            </a:r>
          </a:p>
          <a:p>
            <a:pPr lvl="1" algn="ctr">
              <a:buFont typeface="Arial" pitchFamily="34" charset="0"/>
              <a:buNone/>
            </a:pPr>
            <a:r>
              <a:rPr lang="en-US" smtClean="0">
                <a:latin typeface="Times New Roman" pitchFamily="18" charset="0"/>
              </a:rPr>
              <a:t>2I</a:t>
            </a:r>
            <a:r>
              <a:rPr lang="en-US" baseline="30000" smtClean="0">
                <a:latin typeface="Times New Roman" pitchFamily="18" charset="0"/>
              </a:rPr>
              <a:t>-</a:t>
            </a:r>
            <a:r>
              <a:rPr lang="en-US" smtClean="0">
                <a:latin typeface="Times New Roman" pitchFamily="18" charset="0"/>
              </a:rPr>
              <a:t> + O</a:t>
            </a:r>
            <a:r>
              <a:rPr lang="en-US" baseline="-25000" smtClean="0">
                <a:latin typeface="Times New Roman" pitchFamily="18" charset="0"/>
              </a:rPr>
              <a:t>3</a:t>
            </a:r>
            <a:r>
              <a:rPr lang="en-US" smtClean="0">
                <a:latin typeface="Times New Roman" pitchFamily="18" charset="0"/>
              </a:rPr>
              <a:t> + AsO</a:t>
            </a:r>
            <a:r>
              <a:rPr lang="en-US" baseline="-25000" smtClean="0">
                <a:latin typeface="Times New Roman" pitchFamily="18" charset="0"/>
              </a:rPr>
              <a:t>3</a:t>
            </a:r>
            <a:r>
              <a:rPr lang="en-US" baseline="30000" smtClean="0">
                <a:latin typeface="Times New Roman" pitchFamily="18" charset="0"/>
              </a:rPr>
              <a:t>3-</a:t>
            </a:r>
            <a:r>
              <a:rPr lang="en-US" smtClean="0">
                <a:latin typeface="Times New Roman" pitchFamily="18" charset="0"/>
              </a:rPr>
              <a:t>  </a:t>
            </a:r>
            <a:r>
              <a:rPr lang="en-US" smtClean="0">
                <a:latin typeface="Times New Roman" pitchFamily="18" charset="0"/>
                <a:cs typeface="Arial" pitchFamily="34" charset="0"/>
              </a:rPr>
              <a:t>→</a:t>
            </a:r>
            <a:r>
              <a:rPr lang="en-US" smtClean="0">
                <a:latin typeface="Times New Roman" pitchFamily="18" charset="0"/>
              </a:rPr>
              <a:t> O</a:t>
            </a:r>
            <a:r>
              <a:rPr lang="en-US" baseline="-25000" smtClean="0">
                <a:latin typeface="Times New Roman" pitchFamily="18" charset="0"/>
              </a:rPr>
              <a:t>2</a:t>
            </a:r>
            <a:r>
              <a:rPr lang="en-US" smtClean="0">
                <a:latin typeface="Times New Roman" pitchFamily="18" charset="0"/>
              </a:rPr>
              <a:t> + AsO</a:t>
            </a:r>
            <a:r>
              <a:rPr lang="en-US" baseline="-25000" smtClean="0">
                <a:latin typeface="Times New Roman" pitchFamily="18" charset="0"/>
              </a:rPr>
              <a:t>4</a:t>
            </a:r>
            <a:r>
              <a:rPr lang="en-US" baseline="30000" smtClean="0">
                <a:latin typeface="Times New Roman" pitchFamily="18" charset="0"/>
              </a:rPr>
              <a:t>3-</a:t>
            </a:r>
            <a:r>
              <a:rPr lang="en-US" smtClean="0">
                <a:latin typeface="Times New Roman" pitchFamily="18" charset="0"/>
              </a:rPr>
              <a:t> + I</a:t>
            </a:r>
            <a:r>
              <a:rPr lang="en-US" baseline="-25000" smtClean="0">
                <a:latin typeface="Times New Roman" pitchFamily="18" charset="0"/>
              </a:rPr>
              <a:t>2</a:t>
            </a:r>
          </a:p>
          <a:p>
            <a:pPr lvl="1">
              <a:buFont typeface="Arial" pitchFamily="34" charset="0"/>
              <a:buNone/>
            </a:pPr>
            <a:r>
              <a:rPr lang="en-US" smtClean="0">
                <a:latin typeface="Times New Roman" pitchFamily="18" charset="0"/>
              </a:rPr>
              <a:t>To measure the amount of iodine produced by ozone they titrated with iodine solution and starch as an indicator.</a:t>
            </a:r>
          </a:p>
        </p:txBody>
      </p:sp>
      <p:pic>
        <p:nvPicPr>
          <p:cNvPr id="19462" name="Picture 4" descr="j0157763"/>
          <p:cNvPicPr>
            <a:picLocks noChangeAspect="1" noChangeArrowheads="1"/>
          </p:cNvPicPr>
          <p:nvPr/>
        </p:nvPicPr>
        <p:blipFill>
          <a:blip r:embed="rId3" cstate="print"/>
          <a:srcRect/>
          <a:stretch>
            <a:fillRect/>
          </a:stretch>
        </p:blipFill>
        <p:spPr bwMode="auto">
          <a:xfrm>
            <a:off x="6313488" y="2209800"/>
            <a:ext cx="2568575" cy="2590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6" name="Slide Number Placeholder 5"/>
          <p:cNvSpPr>
            <a:spLocks noGrp="1"/>
          </p:cNvSpPr>
          <p:nvPr>
            <p:ph type="sldNum" sz="quarter" idx="12"/>
          </p:nvPr>
        </p:nvSpPr>
        <p:spPr/>
        <p:txBody>
          <a:bodyPr/>
          <a:lstStyle/>
          <a:p>
            <a:pPr>
              <a:defRPr/>
            </a:pPr>
            <a:fld id="{ACCA62B5-BC93-4877-BA2B-717464C9477E}" type="slidenum">
              <a:rPr lang="en-US"/>
              <a:pPr>
                <a:defRPr/>
              </a:pPr>
              <a:t>8</a:t>
            </a:fld>
            <a:endParaRPr lang="en-US" dirty="0"/>
          </a:p>
        </p:txBody>
      </p:sp>
      <p:pic>
        <p:nvPicPr>
          <p:cNvPr id="20484" name="Picture 3"/>
          <p:cNvPicPr>
            <a:picLocks noChangeAspect="1" noChangeArrowheads="1"/>
          </p:cNvPicPr>
          <p:nvPr/>
        </p:nvPicPr>
        <p:blipFill>
          <a:blip r:embed="rId3" cstate="print">
            <a:lum bright="-36000" contrast="54000"/>
          </a:blip>
          <a:srcRect/>
          <a:stretch>
            <a:fillRect/>
          </a:stretch>
        </p:blipFill>
        <p:spPr bwMode="auto">
          <a:xfrm>
            <a:off x="533400" y="228600"/>
            <a:ext cx="8001000" cy="4756150"/>
          </a:xfrm>
          <a:prstGeom prst="rect">
            <a:avLst/>
          </a:prstGeom>
          <a:noFill/>
          <a:ln w="9525">
            <a:noFill/>
            <a:miter lim="800000"/>
            <a:headEnd/>
            <a:tailEnd/>
          </a:ln>
        </p:spPr>
      </p:pic>
      <p:sp>
        <p:nvSpPr>
          <p:cNvPr id="20485" name="Rectangle 2"/>
          <p:cNvSpPr>
            <a:spLocks noGrp="1"/>
          </p:cNvSpPr>
          <p:nvPr>
            <p:ph type="subTitle" idx="1"/>
          </p:nvPr>
        </p:nvSpPr>
        <p:spPr>
          <a:xfrm>
            <a:off x="1371600" y="4800600"/>
            <a:ext cx="6400800" cy="1752600"/>
          </a:xfrm>
        </p:spPr>
        <p:txBody>
          <a:bodyPr/>
          <a:lstStyle/>
          <a:p>
            <a:pPr algn="l">
              <a:buFont typeface="Arial" pitchFamily="34" charset="0"/>
              <a:buChar char="•"/>
            </a:pPr>
            <a:r>
              <a:rPr lang="en-US" sz="2000" smtClean="0">
                <a:solidFill>
                  <a:srgbClr val="0000CC"/>
                </a:solidFill>
              </a:rPr>
              <a:t>The absolute value is now much higher, even in rural areas near France; Arkona is an island in the Baltic.</a:t>
            </a:r>
          </a:p>
          <a:p>
            <a:pPr algn="l">
              <a:buFont typeface="Arial" pitchFamily="34" charset="0"/>
              <a:buChar char="•"/>
            </a:pPr>
            <a:r>
              <a:rPr lang="en-US" sz="2000" smtClean="0">
                <a:solidFill>
                  <a:srgbClr val="0000CC"/>
                </a:solidFill>
              </a:rPr>
              <a:t>The seasonal cycle has shifted toward summer.</a:t>
            </a:r>
          </a:p>
          <a:p>
            <a:pPr algn="l">
              <a:buFont typeface="Arial" pitchFamily="34" charset="0"/>
              <a:buChar char="•"/>
            </a:pPr>
            <a:r>
              <a:rPr lang="en-US" sz="2000" smtClean="0">
                <a:solidFill>
                  <a:srgbClr val="0000CC"/>
                </a:solidFill>
              </a:rPr>
              <a:t>Volz and Kley attributed this to increased NOx emissions.</a:t>
            </a:r>
          </a:p>
        </p:txBody>
      </p:sp>
      <p:sp>
        <p:nvSpPr>
          <p:cNvPr id="20486" name="AutoShape 4"/>
          <p:cNvSpPr>
            <a:spLocks noChangeAspect="1" noChangeArrowheads="1"/>
          </p:cNvSpPr>
          <p:nvPr/>
        </p:nvSpPr>
        <p:spPr bwMode="auto">
          <a:xfrm>
            <a:off x="533400" y="228600"/>
            <a:ext cx="8001000" cy="4756150"/>
          </a:xfrm>
          <a:prstGeom prst="rect">
            <a:avLst/>
          </a:prstGeom>
          <a:noFill/>
          <a:ln w="9525">
            <a:noFill/>
            <a:miter lim="800000"/>
            <a:headEnd/>
            <a:tailEnd/>
          </a:ln>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bwMode="auto">
          <a:noFill/>
          <a:ln>
            <a:miter lim="800000"/>
            <a:headEnd/>
            <a:tailEnd/>
          </a:ln>
        </p:spPr>
        <p:txBody>
          <a:bodyPr/>
          <a:lstStyle/>
          <a:p>
            <a:r>
              <a:rPr lang="en-US" smtClean="0"/>
              <a:t>Copyright © 2010  R.R. Dickerson</a:t>
            </a:r>
          </a:p>
        </p:txBody>
      </p:sp>
      <p:sp>
        <p:nvSpPr>
          <p:cNvPr id="5" name="Slide Number Placeholder 5"/>
          <p:cNvSpPr>
            <a:spLocks noGrp="1"/>
          </p:cNvSpPr>
          <p:nvPr>
            <p:ph type="sldNum" sz="quarter" idx="12"/>
          </p:nvPr>
        </p:nvSpPr>
        <p:spPr/>
        <p:txBody>
          <a:bodyPr/>
          <a:lstStyle/>
          <a:p>
            <a:pPr>
              <a:defRPr/>
            </a:pPr>
            <a:fld id="{091CB6FC-AC90-4128-B259-413F19400DA2}" type="slidenum">
              <a:rPr lang="en-US"/>
              <a:pPr>
                <a:defRPr/>
              </a:pPr>
              <a:t>9</a:t>
            </a:fld>
            <a:endParaRPr lang="en-US"/>
          </a:p>
        </p:txBody>
      </p:sp>
      <p:sp>
        <p:nvSpPr>
          <p:cNvPr id="3" name="Subtitle 2"/>
          <p:cNvSpPr>
            <a:spLocks noGrp="1"/>
          </p:cNvSpPr>
          <p:nvPr>
            <p:ph type="subTitle" idx="1"/>
          </p:nvPr>
        </p:nvSpPr>
        <p:spPr>
          <a:xfrm>
            <a:off x="5257800" y="457200"/>
            <a:ext cx="3657600" cy="1524000"/>
          </a:xfrm>
        </p:spPr>
        <p:txBody>
          <a:bodyPr rtlCol="0">
            <a:normAutofit fontScale="77500" lnSpcReduction="20000"/>
          </a:bodyPr>
          <a:lstStyle/>
          <a:p>
            <a:pPr algn="l" eaLnBrk="1" fontAlgn="auto" hangingPunct="1">
              <a:spcAft>
                <a:spcPts val="0"/>
              </a:spcAft>
              <a:defRPr/>
            </a:pPr>
            <a:r>
              <a:rPr lang="en-US" sz="2100" b="1" dirty="0" smtClean="0">
                <a:solidFill>
                  <a:schemeClr val="tx1"/>
                </a:solidFill>
                <a:latin typeface="TimesNewRoman,Bold"/>
              </a:rPr>
              <a:t>Schematic overview of O</a:t>
            </a:r>
            <a:r>
              <a:rPr lang="en-US" sz="2100" b="1" baseline="-25000" dirty="0" smtClean="0">
                <a:solidFill>
                  <a:schemeClr val="tx1"/>
                </a:solidFill>
                <a:latin typeface="TimesNewRoman,Bold"/>
              </a:rPr>
              <a:t>3</a:t>
            </a:r>
            <a:r>
              <a:rPr lang="en-US" sz="2100" b="1" dirty="0" smtClean="0">
                <a:solidFill>
                  <a:schemeClr val="tx1"/>
                </a:solidFill>
                <a:latin typeface="TimesNewRoman,Bold"/>
              </a:rPr>
              <a:t> photochemistry in the stratosphere</a:t>
            </a:r>
          </a:p>
          <a:p>
            <a:pPr algn="l" eaLnBrk="1" fontAlgn="auto" hangingPunct="1">
              <a:spcAft>
                <a:spcPts val="0"/>
              </a:spcAft>
              <a:defRPr/>
            </a:pPr>
            <a:r>
              <a:rPr lang="en-US" sz="2100" b="1" dirty="0" smtClean="0">
                <a:solidFill>
                  <a:schemeClr val="tx1"/>
                </a:solidFill>
                <a:latin typeface="TimesNewRoman,Bold"/>
              </a:rPr>
              <a:t>and troposphere.</a:t>
            </a:r>
          </a:p>
          <a:p>
            <a:pPr algn="l" eaLnBrk="1" fontAlgn="auto" hangingPunct="1">
              <a:spcAft>
                <a:spcPts val="0"/>
              </a:spcAft>
              <a:defRPr/>
            </a:pPr>
            <a:r>
              <a:rPr lang="en-US" sz="1600" b="1" dirty="0" smtClean="0">
                <a:solidFill>
                  <a:schemeClr val="tx1"/>
                </a:solidFill>
                <a:latin typeface="TimesNewRoman,Bold"/>
              </a:rPr>
              <a:t>From the EPA Criteria Document for Ozone and Related Photochemical Oxidants, 2007.</a:t>
            </a:r>
          </a:p>
          <a:p>
            <a:pPr algn="l" eaLnBrk="1" fontAlgn="auto" hangingPunct="1">
              <a:spcAft>
                <a:spcPts val="0"/>
              </a:spcAft>
              <a:defRPr/>
            </a:pPr>
            <a:endParaRPr lang="en-US" sz="1900" b="1" dirty="0" smtClean="0">
              <a:solidFill>
                <a:schemeClr val="tx1"/>
              </a:solidFill>
              <a:latin typeface="TimesNewRoman,Bold"/>
            </a:endParaRPr>
          </a:p>
        </p:txBody>
      </p:sp>
      <p:pic>
        <p:nvPicPr>
          <p:cNvPr id="21509" name="Picture 2"/>
          <p:cNvPicPr>
            <a:picLocks noChangeAspect="1" noChangeArrowheads="1"/>
          </p:cNvPicPr>
          <p:nvPr/>
        </p:nvPicPr>
        <p:blipFill>
          <a:blip r:embed="rId3" cstate="print"/>
          <a:srcRect/>
          <a:stretch>
            <a:fillRect/>
          </a:stretch>
        </p:blipFill>
        <p:spPr bwMode="auto">
          <a:xfrm>
            <a:off x="228600" y="0"/>
            <a:ext cx="4967288" cy="66294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0"/>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Fals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MS PGothic"/>
        <a:cs typeface="Arial"/>
      </a:majorFont>
      <a:minorFont>
        <a:latin typeface="Calibri"/>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3_Default Design">
  <a:themeElements>
    <a:clrScheme name="3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2_Default Design">
  <a:themeElements>
    <a:clrScheme name="14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551</TotalTime>
  <Words>2255</Words>
  <Application>Microsoft Office PowerPoint</Application>
  <PresentationFormat>On-screen Show (4:3)</PresentationFormat>
  <Paragraphs>404</Paragraphs>
  <Slides>53</Slides>
  <Notes>16</Notes>
  <HiddenSlides>0</HiddenSlides>
  <MMClips>0</MMClips>
  <ScaleCrop>false</ScaleCrop>
  <HeadingPairs>
    <vt:vector size="8" baseType="variant">
      <vt:variant>
        <vt:lpstr>Fonts Used</vt:lpstr>
      </vt:variant>
      <vt:variant>
        <vt:i4>6</vt:i4>
      </vt:variant>
      <vt:variant>
        <vt:lpstr>Theme</vt:lpstr>
      </vt:variant>
      <vt:variant>
        <vt:i4>10</vt:i4>
      </vt:variant>
      <vt:variant>
        <vt:lpstr>Embedded OLE Servers</vt:lpstr>
      </vt:variant>
      <vt:variant>
        <vt:i4>2</vt:i4>
      </vt:variant>
      <vt:variant>
        <vt:lpstr>Slide Titles</vt:lpstr>
      </vt:variant>
      <vt:variant>
        <vt:i4>53</vt:i4>
      </vt:variant>
    </vt:vector>
  </HeadingPairs>
  <TitlesOfParts>
    <vt:vector size="71" baseType="lpstr">
      <vt:lpstr>Arial</vt:lpstr>
      <vt:lpstr>Calibri</vt:lpstr>
      <vt:lpstr>Times New Roman</vt:lpstr>
      <vt:lpstr>MS PGothic</vt:lpstr>
      <vt:lpstr>Symbol</vt:lpstr>
      <vt:lpstr>TimesNewRoman,Bold</vt:lpstr>
      <vt:lpstr>Office Theme</vt:lpstr>
      <vt:lpstr>1_Default Design</vt:lpstr>
      <vt:lpstr>2_Office Theme</vt:lpstr>
      <vt:lpstr>33_Default Design</vt:lpstr>
      <vt:lpstr>142_Default Design</vt:lpstr>
      <vt:lpstr>3_Office Theme</vt:lpstr>
      <vt:lpstr>Default Design</vt:lpstr>
      <vt:lpstr>2_Default Design</vt:lpstr>
      <vt:lpstr>Custom Design</vt:lpstr>
      <vt:lpstr>1_Office Theme</vt:lpstr>
      <vt:lpstr>Microsoft Graph Chart</vt:lpstr>
      <vt:lpstr>Microsoft Office Excel Chart</vt:lpstr>
      <vt:lpstr>AOSC 637 Tropospheric Ozone</vt:lpstr>
      <vt:lpstr>Slide 2</vt:lpstr>
      <vt:lpstr>Slide 3</vt:lpstr>
      <vt:lpstr>Slide 4</vt:lpstr>
      <vt:lpstr>Slide 5</vt:lpstr>
      <vt:lpstr>Slide 6</vt:lpstr>
      <vt:lpstr>What was the ozone concentration in the pre-industrial atmosphere? </vt:lpstr>
      <vt:lpstr>Slide 8</vt:lpstr>
      <vt:lpstr>Slide 9</vt:lpstr>
      <vt:lpstr>Jet Streams on March 11, 1990 Hotter colors mean less column ozone.</vt:lpstr>
      <vt:lpstr>TROPOSPHERIC Ozone Photochemistry </vt:lpstr>
      <vt:lpstr>Slide 12</vt:lpstr>
      <vt:lpstr>SIMILAR REACTION SEQUENCE FOR METHANE</vt:lpstr>
      <vt:lpstr>Slide 14</vt:lpstr>
      <vt:lpstr>What constitutes sufficient NO to make ozone photochemically?  HO2  +  O3     2O2  +  OH    (4)  HO2 + NO → NO2 + OH       (5)  When R4 = R5  then k4[O3] = k5[NO] and production matches loss.  This happens around [NO] = 10 ppt</vt:lpstr>
      <vt:lpstr>Chain terminating steps:   NO2 + OH + M → HNO3 + M    HO2 + HO2 → H2O2 + O2        </vt:lpstr>
      <vt:lpstr>Slide 17</vt:lpstr>
      <vt:lpstr>Slide 18</vt:lpstr>
      <vt:lpstr>American NOx Emissions </vt:lpstr>
      <vt:lpstr>R-CH3 +  OH  H2O + RCH2  The lifetime of hydrocarbons with respect to OH attach decreases with chain length and with points of unsaturation.  Electron donors stabilize reactive intermediates and radical products.</vt:lpstr>
      <vt:lpstr>Criteria Pollutant Ozone, O3</vt:lpstr>
      <vt:lpstr>Destruction by Dry Deposition</vt:lpstr>
      <vt:lpstr>Destruction by Dry Deposition</vt:lpstr>
      <vt:lpstr>Tech Note</vt:lpstr>
      <vt:lpstr>Trop Ozone: take home messages thus far.</vt:lpstr>
      <vt:lpstr>Photochemical smog:      The story of a summer day</vt:lpstr>
      <vt:lpstr>The diurnal evolution of the planetary boundary layer (PBL) while high pressure prevails over land. Three major layers exist (not including the surface layer): a turbulent mixed layer; a less turbulent residual layer which contains former mixed layer air; and a nocturnal, stable boundary layer that is characterized by periods of sporadic turbulence.</vt:lpstr>
      <vt:lpstr>Slide 28</vt:lpstr>
      <vt:lpstr>Slide 29</vt:lpstr>
      <vt:lpstr>Ozone is a national problem</vt:lpstr>
      <vt:lpstr>Tropopause folds - a natural source of ozone.   Surface weather chart showing sea level (MSL) pressure (kPa), and surface fronts.</vt:lpstr>
      <vt:lpstr>Vertical cross section along dashed line (a-a’) from northwest to the southeast (CYYC = Calgary, Alberta; LBF = North Platte, NB; LCH = Lake Charles, LA). The approximate location of the jet stream core is indicated by the hatched area. The position of the surface front is indicated by the cold-frontal symbols and the frontal inversion top by the dashed line. Note: This is 12 h later than the situations shown in previous figure</vt:lpstr>
      <vt:lpstr>Measured values of O3 and NOz (NOy – NOx) during the afternoon at rural sites in the eastern United States (grey circles) and in urban areas and urban plumes associated with Nashville, TN (gray dashes); Paris, France (black diamonds); and Los Angeles CA (Xs). Sources: Trainer et al. (1993), Sillman et al. (1997, 1998), Sillman and He</vt:lpstr>
      <vt:lpstr>Main components of a comprehensive atmospheric chemistry modeling system, such as CMAQ.</vt:lpstr>
      <vt:lpstr>Slide 35</vt:lpstr>
      <vt:lpstr>Space-borne NO2 reveals urban NOx emissions</vt:lpstr>
      <vt:lpstr>Space-borne NO2 helps improve emission models and reveals trends in NOx emissions</vt:lpstr>
      <vt:lpstr>Slide 38</vt:lpstr>
      <vt:lpstr>Slide 39</vt:lpstr>
      <vt:lpstr>Looking deeper into the data:              method</vt:lpstr>
      <vt:lpstr>Slide 41</vt:lpstr>
      <vt:lpstr>Slide 42</vt:lpstr>
      <vt:lpstr>Slide 43</vt:lpstr>
      <vt:lpstr>Slide 44</vt:lpstr>
      <vt:lpstr>Slide 45</vt:lpstr>
      <vt:lpstr>Slide 46</vt:lpstr>
      <vt:lpstr>Slide 47</vt:lpstr>
      <vt:lpstr>Slide 48</vt:lpstr>
      <vt:lpstr>Can we observe the influence of warming on air quality?</vt:lpstr>
      <vt:lpstr>Can we observe the influence of warming on air quality?</vt:lpstr>
      <vt:lpstr>Measurement Model Comparison: NO2</vt:lpstr>
      <vt:lpstr>Ratio CMAQ/OMI</vt:lpstr>
      <vt:lpstr>Key Concepts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Russ</dc:creator>
  <cp:lastModifiedBy>Russ</cp:lastModifiedBy>
  <cp:revision>39</cp:revision>
  <dcterms:created xsi:type="dcterms:W3CDTF">2009-11-03T02:03:13Z</dcterms:created>
  <dcterms:modified xsi:type="dcterms:W3CDTF">2011-04-05T14:03:50Z</dcterms:modified>
</cp:coreProperties>
</file>